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Default Extension="wav" ContentType="audio/wav"/>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1"/>
  </p:notesMasterIdLst>
  <p:sldIdLst>
    <p:sldId id="256" r:id="rId2"/>
    <p:sldId id="257" r:id="rId3"/>
    <p:sldId id="260" r:id="rId4"/>
    <p:sldId id="261" r:id="rId5"/>
    <p:sldId id="262" r:id="rId6"/>
    <p:sldId id="263" r:id="rId7"/>
    <p:sldId id="264" r:id="rId8"/>
    <p:sldId id="258" r:id="rId9"/>
    <p:sldId id="265" r:id="rId1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6" d="100"/>
          <a:sy n="66" d="100"/>
        </p:scale>
        <p:origin x="-1278" y="-34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NZ"/>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B1C84F0A-D014-41B6-BAD0-0887558AF1DD}" type="datetimeFigureOut">
              <a:rPr lang="en-NZ"/>
              <a:pPr>
                <a:defRPr/>
              </a:pPr>
              <a:t>19/08/2011</a:t>
            </a:fld>
            <a:endParaRPr lang="en-NZ"/>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NZ"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NZ"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NZ"/>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4BCE713D-43FD-4403-BF8E-A6175B210C89}" type="slidenum">
              <a:rPr lang="en-NZ"/>
              <a:pPr>
                <a:defRPr/>
              </a:pPr>
              <a:t>‹#›</a:t>
            </a:fld>
            <a:endParaRPr lang="en-NZ"/>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p:cNvSpPr>
          <p:nvPr>
            <p:ph type="sldImg"/>
          </p:nvPr>
        </p:nvSpPr>
        <p:spPr bwMode="auto">
          <a:noFill/>
          <a:ln>
            <a:solidFill>
              <a:srgbClr val="000000"/>
            </a:solidFill>
            <a:miter lim="800000"/>
            <a:headEnd/>
            <a:tailEnd/>
          </a:ln>
        </p:spPr>
      </p:sp>
      <p:sp>
        <p:nvSpPr>
          <p:cNvPr id="1843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NZ" smtClean="0"/>
          </a:p>
        </p:txBody>
      </p:sp>
      <p:sp>
        <p:nvSpPr>
          <p:cNvPr id="1843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ED7A1EE-33A0-42AA-BD5F-C0635B2BE5A9}" type="slidenum">
              <a:rPr lang="en-NZ">
                <a:cs typeface="Arial" charset="0"/>
              </a:rPr>
              <a:pPr fontAlgn="base">
                <a:spcBef>
                  <a:spcPct val="0"/>
                </a:spcBef>
                <a:spcAft>
                  <a:spcPct val="0"/>
                </a:spcAft>
              </a:pPr>
              <a:t>4</a:t>
            </a:fld>
            <a:endParaRPr lang="en-NZ">
              <a:cs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NZ"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85726BF-A519-48CA-B469-D6D0D089C885}" type="slidenum">
              <a:rPr lang="en-NZ">
                <a:cs typeface="Arial" charset="0"/>
              </a:rPr>
              <a:pPr fontAlgn="base">
                <a:spcBef>
                  <a:spcPct val="0"/>
                </a:spcBef>
                <a:spcAft>
                  <a:spcPct val="0"/>
                </a:spcAft>
              </a:pPr>
              <a:t>7</a:t>
            </a:fld>
            <a:endParaRPr lang="en-NZ">
              <a:cs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29"/>
          <p:cNvSpPr>
            <a:spLocks noGrp="1"/>
          </p:cNvSpPr>
          <p:nvPr>
            <p:ph type="dt" sz="half" idx="10"/>
          </p:nvPr>
        </p:nvSpPr>
        <p:spPr/>
        <p:txBody>
          <a:bodyPr/>
          <a:lstStyle>
            <a:lvl1pPr>
              <a:defRPr/>
            </a:lvl1pPr>
          </a:lstStyle>
          <a:p>
            <a:pPr>
              <a:defRPr/>
            </a:pPr>
            <a:fld id="{88E1EB1D-BA8A-4A10-AE60-A22C2CD59DD4}" type="datetimeFigureOut">
              <a:rPr lang="en-NZ"/>
              <a:pPr>
                <a:defRPr/>
              </a:pPr>
              <a:t>19/08/2011</a:t>
            </a:fld>
            <a:endParaRPr lang="en-NZ"/>
          </a:p>
        </p:txBody>
      </p:sp>
      <p:sp>
        <p:nvSpPr>
          <p:cNvPr id="5" name="Footer Placeholder 18"/>
          <p:cNvSpPr>
            <a:spLocks noGrp="1"/>
          </p:cNvSpPr>
          <p:nvPr>
            <p:ph type="ftr" sz="quarter" idx="11"/>
          </p:nvPr>
        </p:nvSpPr>
        <p:spPr/>
        <p:txBody>
          <a:bodyPr/>
          <a:lstStyle>
            <a:lvl1pPr>
              <a:defRPr/>
            </a:lvl1pPr>
          </a:lstStyle>
          <a:p>
            <a:pPr>
              <a:defRPr/>
            </a:pPr>
            <a:endParaRPr lang="en-NZ"/>
          </a:p>
        </p:txBody>
      </p:sp>
      <p:sp>
        <p:nvSpPr>
          <p:cNvPr id="6" name="Slide Number Placeholder 26"/>
          <p:cNvSpPr>
            <a:spLocks noGrp="1"/>
          </p:cNvSpPr>
          <p:nvPr>
            <p:ph type="sldNum" sz="quarter" idx="12"/>
          </p:nvPr>
        </p:nvSpPr>
        <p:spPr/>
        <p:txBody>
          <a:bodyPr/>
          <a:lstStyle>
            <a:lvl1pPr>
              <a:defRPr/>
            </a:lvl1pPr>
          </a:lstStyle>
          <a:p>
            <a:pPr>
              <a:defRPr/>
            </a:pPr>
            <a:fld id="{87B086AB-851A-44D2-AD2A-F9DACFA2DCFA}" type="slidenum">
              <a:rPr lang="en-NZ"/>
              <a:pPr>
                <a:defRPr/>
              </a:pPr>
              <a:t>‹#›</a:t>
            </a:fld>
            <a:endParaRPr lang="en-NZ"/>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78716414-272F-4A80-995A-B16322BCAA4F}" type="datetimeFigureOut">
              <a:rPr lang="en-NZ"/>
              <a:pPr>
                <a:defRPr/>
              </a:pPr>
              <a:t>19/08/2011</a:t>
            </a:fld>
            <a:endParaRPr lang="en-NZ"/>
          </a:p>
        </p:txBody>
      </p:sp>
      <p:sp>
        <p:nvSpPr>
          <p:cNvPr id="5" name="Footer Placeholder 21"/>
          <p:cNvSpPr>
            <a:spLocks noGrp="1"/>
          </p:cNvSpPr>
          <p:nvPr>
            <p:ph type="ftr" sz="quarter" idx="11"/>
          </p:nvPr>
        </p:nvSpPr>
        <p:spPr/>
        <p:txBody>
          <a:bodyPr/>
          <a:lstStyle>
            <a:lvl1pPr>
              <a:defRPr/>
            </a:lvl1pPr>
          </a:lstStyle>
          <a:p>
            <a:pPr>
              <a:defRPr/>
            </a:pPr>
            <a:endParaRPr lang="en-NZ"/>
          </a:p>
        </p:txBody>
      </p:sp>
      <p:sp>
        <p:nvSpPr>
          <p:cNvPr id="6" name="Slide Number Placeholder 17"/>
          <p:cNvSpPr>
            <a:spLocks noGrp="1"/>
          </p:cNvSpPr>
          <p:nvPr>
            <p:ph type="sldNum" sz="quarter" idx="12"/>
          </p:nvPr>
        </p:nvSpPr>
        <p:spPr/>
        <p:txBody>
          <a:bodyPr/>
          <a:lstStyle>
            <a:lvl1pPr>
              <a:defRPr/>
            </a:lvl1pPr>
          </a:lstStyle>
          <a:p>
            <a:pPr>
              <a:defRPr/>
            </a:pPr>
            <a:fld id="{074BBB4B-88EF-4804-BA2D-74CC3732F920}" type="slidenum">
              <a:rPr lang="en-NZ"/>
              <a:pPr>
                <a:defRPr/>
              </a:pPr>
              <a:t>‹#›</a:t>
            </a:fld>
            <a:endParaRPr lang="en-N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4F2A3B25-8F25-4435-8586-2D371D817F53}" type="datetimeFigureOut">
              <a:rPr lang="en-NZ"/>
              <a:pPr>
                <a:defRPr/>
              </a:pPr>
              <a:t>19/08/2011</a:t>
            </a:fld>
            <a:endParaRPr lang="en-NZ"/>
          </a:p>
        </p:txBody>
      </p:sp>
      <p:sp>
        <p:nvSpPr>
          <p:cNvPr id="5" name="Footer Placeholder 21"/>
          <p:cNvSpPr>
            <a:spLocks noGrp="1"/>
          </p:cNvSpPr>
          <p:nvPr>
            <p:ph type="ftr" sz="quarter" idx="11"/>
          </p:nvPr>
        </p:nvSpPr>
        <p:spPr/>
        <p:txBody>
          <a:bodyPr/>
          <a:lstStyle>
            <a:lvl1pPr>
              <a:defRPr/>
            </a:lvl1pPr>
          </a:lstStyle>
          <a:p>
            <a:pPr>
              <a:defRPr/>
            </a:pPr>
            <a:endParaRPr lang="en-NZ"/>
          </a:p>
        </p:txBody>
      </p:sp>
      <p:sp>
        <p:nvSpPr>
          <p:cNvPr id="6" name="Slide Number Placeholder 17"/>
          <p:cNvSpPr>
            <a:spLocks noGrp="1"/>
          </p:cNvSpPr>
          <p:nvPr>
            <p:ph type="sldNum" sz="quarter" idx="12"/>
          </p:nvPr>
        </p:nvSpPr>
        <p:spPr/>
        <p:txBody>
          <a:bodyPr/>
          <a:lstStyle>
            <a:lvl1pPr>
              <a:defRPr/>
            </a:lvl1pPr>
          </a:lstStyle>
          <a:p>
            <a:pPr>
              <a:defRPr/>
            </a:pPr>
            <a:fld id="{334A8FFE-2AB4-47A5-A2E4-20744AB732A9}" type="slidenum">
              <a:rPr lang="en-NZ"/>
              <a:pPr>
                <a:defRPr/>
              </a:pPr>
              <a:t>‹#›</a:t>
            </a:fld>
            <a:endParaRPr lang="en-N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DC95DA13-4EB7-452A-9156-54FAEE936282}" type="datetimeFigureOut">
              <a:rPr lang="en-NZ"/>
              <a:pPr>
                <a:defRPr/>
              </a:pPr>
              <a:t>19/08/2011</a:t>
            </a:fld>
            <a:endParaRPr lang="en-NZ"/>
          </a:p>
        </p:txBody>
      </p:sp>
      <p:sp>
        <p:nvSpPr>
          <p:cNvPr id="5" name="Footer Placeholder 21"/>
          <p:cNvSpPr>
            <a:spLocks noGrp="1"/>
          </p:cNvSpPr>
          <p:nvPr>
            <p:ph type="ftr" sz="quarter" idx="11"/>
          </p:nvPr>
        </p:nvSpPr>
        <p:spPr/>
        <p:txBody>
          <a:bodyPr/>
          <a:lstStyle>
            <a:lvl1pPr>
              <a:defRPr/>
            </a:lvl1pPr>
          </a:lstStyle>
          <a:p>
            <a:pPr>
              <a:defRPr/>
            </a:pPr>
            <a:endParaRPr lang="en-NZ"/>
          </a:p>
        </p:txBody>
      </p:sp>
      <p:sp>
        <p:nvSpPr>
          <p:cNvPr id="6" name="Slide Number Placeholder 17"/>
          <p:cNvSpPr>
            <a:spLocks noGrp="1"/>
          </p:cNvSpPr>
          <p:nvPr>
            <p:ph type="sldNum" sz="quarter" idx="12"/>
          </p:nvPr>
        </p:nvSpPr>
        <p:spPr/>
        <p:txBody>
          <a:bodyPr/>
          <a:lstStyle>
            <a:lvl1pPr>
              <a:defRPr/>
            </a:lvl1pPr>
          </a:lstStyle>
          <a:p>
            <a:pPr>
              <a:defRPr/>
            </a:pPr>
            <a:fld id="{37418AB6-CD8C-49DF-8FE4-BC3F9524B81F}" type="slidenum">
              <a:rPr lang="en-NZ"/>
              <a:pPr>
                <a:defRPr/>
              </a:pPr>
              <a:t>‹#›</a:t>
            </a:fld>
            <a:endParaRPr lang="en-N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172EFAC7-1CF0-40BC-890D-4DC53B67332B}" type="datetimeFigureOut">
              <a:rPr lang="en-NZ"/>
              <a:pPr>
                <a:defRPr/>
              </a:pPr>
              <a:t>19/08/2011</a:t>
            </a:fld>
            <a:endParaRPr lang="en-NZ"/>
          </a:p>
        </p:txBody>
      </p:sp>
      <p:sp>
        <p:nvSpPr>
          <p:cNvPr id="5" name="Footer Placeholder 4"/>
          <p:cNvSpPr>
            <a:spLocks noGrp="1"/>
          </p:cNvSpPr>
          <p:nvPr>
            <p:ph type="ftr" sz="quarter" idx="11"/>
          </p:nvPr>
        </p:nvSpPr>
        <p:spPr/>
        <p:txBody>
          <a:bodyPr/>
          <a:lstStyle>
            <a:lvl1pPr>
              <a:defRPr/>
            </a:lvl1pPr>
          </a:lstStyle>
          <a:p>
            <a:pPr>
              <a:defRPr/>
            </a:pPr>
            <a:endParaRPr lang="en-NZ"/>
          </a:p>
        </p:txBody>
      </p:sp>
      <p:sp>
        <p:nvSpPr>
          <p:cNvPr id="6" name="Slide Number Placeholder 5"/>
          <p:cNvSpPr>
            <a:spLocks noGrp="1"/>
          </p:cNvSpPr>
          <p:nvPr>
            <p:ph type="sldNum" sz="quarter" idx="12"/>
          </p:nvPr>
        </p:nvSpPr>
        <p:spPr/>
        <p:txBody>
          <a:bodyPr/>
          <a:lstStyle>
            <a:lvl1pPr>
              <a:defRPr/>
            </a:lvl1pPr>
          </a:lstStyle>
          <a:p>
            <a:pPr>
              <a:defRPr/>
            </a:pPr>
            <a:fld id="{BEF08B59-A01C-41FA-AAC0-393F99DBB3B0}" type="slidenum">
              <a:rPr lang="en-NZ"/>
              <a:pPr>
                <a:defRPr/>
              </a:pPr>
              <a:t>‹#›</a:t>
            </a:fld>
            <a:endParaRPr lang="en-NZ"/>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9767F689-98B3-4A08-B1FE-48927B0254F3}" type="datetimeFigureOut">
              <a:rPr lang="en-NZ"/>
              <a:pPr>
                <a:defRPr/>
              </a:pPr>
              <a:t>19/08/2011</a:t>
            </a:fld>
            <a:endParaRPr lang="en-NZ"/>
          </a:p>
        </p:txBody>
      </p:sp>
      <p:sp>
        <p:nvSpPr>
          <p:cNvPr id="6" name="Footer Placeholder 21"/>
          <p:cNvSpPr>
            <a:spLocks noGrp="1"/>
          </p:cNvSpPr>
          <p:nvPr>
            <p:ph type="ftr" sz="quarter" idx="11"/>
          </p:nvPr>
        </p:nvSpPr>
        <p:spPr/>
        <p:txBody>
          <a:bodyPr/>
          <a:lstStyle>
            <a:lvl1pPr>
              <a:defRPr/>
            </a:lvl1pPr>
          </a:lstStyle>
          <a:p>
            <a:pPr>
              <a:defRPr/>
            </a:pPr>
            <a:endParaRPr lang="en-NZ"/>
          </a:p>
        </p:txBody>
      </p:sp>
      <p:sp>
        <p:nvSpPr>
          <p:cNvPr id="7" name="Slide Number Placeholder 17"/>
          <p:cNvSpPr>
            <a:spLocks noGrp="1"/>
          </p:cNvSpPr>
          <p:nvPr>
            <p:ph type="sldNum" sz="quarter" idx="12"/>
          </p:nvPr>
        </p:nvSpPr>
        <p:spPr/>
        <p:txBody>
          <a:bodyPr/>
          <a:lstStyle>
            <a:lvl1pPr>
              <a:defRPr/>
            </a:lvl1pPr>
          </a:lstStyle>
          <a:p>
            <a:pPr>
              <a:defRPr/>
            </a:pPr>
            <a:fld id="{5A1934D4-71D5-4146-A11A-B69D885071C3}" type="slidenum">
              <a:rPr lang="en-NZ"/>
              <a:pPr>
                <a:defRPr/>
              </a:pPr>
              <a:t>‹#›</a:t>
            </a:fld>
            <a:endParaRPr lang="en-N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9"/>
          <p:cNvSpPr>
            <a:spLocks noGrp="1"/>
          </p:cNvSpPr>
          <p:nvPr>
            <p:ph type="dt" sz="half" idx="10"/>
          </p:nvPr>
        </p:nvSpPr>
        <p:spPr/>
        <p:txBody>
          <a:bodyPr/>
          <a:lstStyle>
            <a:lvl1pPr>
              <a:defRPr/>
            </a:lvl1pPr>
          </a:lstStyle>
          <a:p>
            <a:pPr>
              <a:defRPr/>
            </a:pPr>
            <a:fld id="{B76A34E0-5444-4461-B8D9-34063A8064B9}" type="datetimeFigureOut">
              <a:rPr lang="en-NZ"/>
              <a:pPr>
                <a:defRPr/>
              </a:pPr>
              <a:t>19/08/2011</a:t>
            </a:fld>
            <a:endParaRPr lang="en-NZ"/>
          </a:p>
        </p:txBody>
      </p:sp>
      <p:sp>
        <p:nvSpPr>
          <p:cNvPr id="8" name="Footer Placeholder 21"/>
          <p:cNvSpPr>
            <a:spLocks noGrp="1"/>
          </p:cNvSpPr>
          <p:nvPr>
            <p:ph type="ftr" sz="quarter" idx="11"/>
          </p:nvPr>
        </p:nvSpPr>
        <p:spPr/>
        <p:txBody>
          <a:bodyPr/>
          <a:lstStyle>
            <a:lvl1pPr>
              <a:defRPr/>
            </a:lvl1pPr>
          </a:lstStyle>
          <a:p>
            <a:pPr>
              <a:defRPr/>
            </a:pPr>
            <a:endParaRPr lang="en-NZ"/>
          </a:p>
        </p:txBody>
      </p:sp>
      <p:sp>
        <p:nvSpPr>
          <p:cNvPr id="9" name="Slide Number Placeholder 17"/>
          <p:cNvSpPr>
            <a:spLocks noGrp="1"/>
          </p:cNvSpPr>
          <p:nvPr>
            <p:ph type="sldNum" sz="quarter" idx="12"/>
          </p:nvPr>
        </p:nvSpPr>
        <p:spPr/>
        <p:txBody>
          <a:bodyPr/>
          <a:lstStyle>
            <a:lvl1pPr>
              <a:defRPr/>
            </a:lvl1pPr>
          </a:lstStyle>
          <a:p>
            <a:pPr>
              <a:defRPr/>
            </a:pPr>
            <a:fld id="{7CB9913F-74CD-432B-8A87-8D7028224332}" type="slidenum">
              <a:rPr lang="en-NZ"/>
              <a:pPr>
                <a:defRPr/>
              </a:pPr>
              <a:t>‹#›</a:t>
            </a:fld>
            <a:endParaRPr lang="en-N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Date Placeholder 9"/>
          <p:cNvSpPr>
            <a:spLocks noGrp="1"/>
          </p:cNvSpPr>
          <p:nvPr>
            <p:ph type="dt" sz="half" idx="10"/>
          </p:nvPr>
        </p:nvSpPr>
        <p:spPr/>
        <p:txBody>
          <a:bodyPr/>
          <a:lstStyle>
            <a:lvl1pPr>
              <a:defRPr/>
            </a:lvl1pPr>
          </a:lstStyle>
          <a:p>
            <a:pPr>
              <a:defRPr/>
            </a:pPr>
            <a:fld id="{7C1BF226-A60A-4AE0-A45B-109463141F01}" type="datetimeFigureOut">
              <a:rPr lang="en-NZ"/>
              <a:pPr>
                <a:defRPr/>
              </a:pPr>
              <a:t>19/08/2011</a:t>
            </a:fld>
            <a:endParaRPr lang="en-NZ"/>
          </a:p>
        </p:txBody>
      </p:sp>
      <p:sp>
        <p:nvSpPr>
          <p:cNvPr id="4" name="Footer Placeholder 21"/>
          <p:cNvSpPr>
            <a:spLocks noGrp="1"/>
          </p:cNvSpPr>
          <p:nvPr>
            <p:ph type="ftr" sz="quarter" idx="11"/>
          </p:nvPr>
        </p:nvSpPr>
        <p:spPr/>
        <p:txBody>
          <a:bodyPr/>
          <a:lstStyle>
            <a:lvl1pPr>
              <a:defRPr/>
            </a:lvl1pPr>
          </a:lstStyle>
          <a:p>
            <a:pPr>
              <a:defRPr/>
            </a:pPr>
            <a:endParaRPr lang="en-NZ"/>
          </a:p>
        </p:txBody>
      </p:sp>
      <p:sp>
        <p:nvSpPr>
          <p:cNvPr id="5" name="Slide Number Placeholder 17"/>
          <p:cNvSpPr>
            <a:spLocks noGrp="1"/>
          </p:cNvSpPr>
          <p:nvPr>
            <p:ph type="sldNum" sz="quarter" idx="12"/>
          </p:nvPr>
        </p:nvSpPr>
        <p:spPr/>
        <p:txBody>
          <a:bodyPr/>
          <a:lstStyle>
            <a:lvl1pPr>
              <a:defRPr/>
            </a:lvl1pPr>
          </a:lstStyle>
          <a:p>
            <a:pPr>
              <a:defRPr/>
            </a:pPr>
            <a:fld id="{365E2F68-BB86-4DD3-BFA8-C128D1BF222A}" type="slidenum">
              <a:rPr lang="en-NZ"/>
              <a:pPr>
                <a:defRPr/>
              </a:pPr>
              <a:t>‹#›</a:t>
            </a:fld>
            <a:endParaRPr lang="en-N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E121E945-4A08-43E7-9169-DAF0767FD234}" type="datetimeFigureOut">
              <a:rPr lang="en-NZ"/>
              <a:pPr>
                <a:defRPr/>
              </a:pPr>
              <a:t>19/08/2011</a:t>
            </a:fld>
            <a:endParaRPr lang="en-NZ"/>
          </a:p>
        </p:txBody>
      </p:sp>
      <p:sp>
        <p:nvSpPr>
          <p:cNvPr id="3" name="Footer Placeholder 21"/>
          <p:cNvSpPr>
            <a:spLocks noGrp="1"/>
          </p:cNvSpPr>
          <p:nvPr>
            <p:ph type="ftr" sz="quarter" idx="11"/>
          </p:nvPr>
        </p:nvSpPr>
        <p:spPr/>
        <p:txBody>
          <a:bodyPr/>
          <a:lstStyle>
            <a:lvl1pPr>
              <a:defRPr/>
            </a:lvl1pPr>
          </a:lstStyle>
          <a:p>
            <a:pPr>
              <a:defRPr/>
            </a:pPr>
            <a:endParaRPr lang="en-NZ"/>
          </a:p>
        </p:txBody>
      </p:sp>
      <p:sp>
        <p:nvSpPr>
          <p:cNvPr id="4" name="Slide Number Placeholder 17"/>
          <p:cNvSpPr>
            <a:spLocks noGrp="1"/>
          </p:cNvSpPr>
          <p:nvPr>
            <p:ph type="sldNum" sz="quarter" idx="12"/>
          </p:nvPr>
        </p:nvSpPr>
        <p:spPr/>
        <p:txBody>
          <a:bodyPr/>
          <a:lstStyle>
            <a:lvl1pPr>
              <a:defRPr/>
            </a:lvl1pPr>
          </a:lstStyle>
          <a:p>
            <a:pPr>
              <a:defRPr/>
            </a:pPr>
            <a:fld id="{2C28A1E7-99CA-4AFB-B7AE-70E117F42283}" type="slidenum">
              <a:rPr lang="en-NZ"/>
              <a:pPr>
                <a:defRPr/>
              </a:pPr>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1F84DA27-5E89-485F-A1EB-3D9C428A2AC6}" type="datetimeFigureOut">
              <a:rPr lang="en-NZ"/>
              <a:pPr>
                <a:defRPr/>
              </a:pPr>
              <a:t>19/08/2011</a:t>
            </a:fld>
            <a:endParaRPr lang="en-NZ"/>
          </a:p>
        </p:txBody>
      </p:sp>
      <p:sp>
        <p:nvSpPr>
          <p:cNvPr id="6" name="Footer Placeholder 21"/>
          <p:cNvSpPr>
            <a:spLocks noGrp="1"/>
          </p:cNvSpPr>
          <p:nvPr>
            <p:ph type="ftr" sz="quarter" idx="11"/>
          </p:nvPr>
        </p:nvSpPr>
        <p:spPr/>
        <p:txBody>
          <a:bodyPr/>
          <a:lstStyle>
            <a:lvl1pPr>
              <a:defRPr/>
            </a:lvl1pPr>
          </a:lstStyle>
          <a:p>
            <a:pPr>
              <a:defRPr/>
            </a:pPr>
            <a:endParaRPr lang="en-NZ"/>
          </a:p>
        </p:txBody>
      </p:sp>
      <p:sp>
        <p:nvSpPr>
          <p:cNvPr id="7" name="Slide Number Placeholder 17"/>
          <p:cNvSpPr>
            <a:spLocks noGrp="1"/>
          </p:cNvSpPr>
          <p:nvPr>
            <p:ph type="sldNum" sz="quarter" idx="12"/>
          </p:nvPr>
        </p:nvSpPr>
        <p:spPr/>
        <p:txBody>
          <a:bodyPr/>
          <a:lstStyle>
            <a:lvl1pPr>
              <a:defRPr/>
            </a:lvl1pPr>
          </a:lstStyle>
          <a:p>
            <a:pPr>
              <a:defRPr/>
            </a:pPr>
            <a:fld id="{F345B7BF-6FD1-49A7-8123-A6723C908368}" type="slidenum">
              <a:rPr lang="en-NZ"/>
              <a:pPr>
                <a:defRPr/>
              </a:pPr>
              <a:t>‹#›</a:t>
            </a:fld>
            <a:endParaRPr lang="en-N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nip and Round Single Corner Rectangle 8"/>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ight Triangle 11"/>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8"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2" name="Title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n-US" smtClean="0"/>
              <a:t>Click to edit Master title style</a:t>
            </a:r>
            <a:endParaRPr lang="en-US"/>
          </a:p>
        </p:txBody>
      </p:sp>
      <p:sp>
        <p:nvSpPr>
          <p:cNvPr id="4" name="Text Placeholder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smtClean="0"/>
              <a:t>Click icon to add picture</a:t>
            </a:r>
            <a:endParaRPr lang="en-US" noProof="0" dirty="0"/>
          </a:p>
        </p:txBody>
      </p:sp>
      <p:sp>
        <p:nvSpPr>
          <p:cNvPr id="9" name="Date Placeholder 4"/>
          <p:cNvSpPr>
            <a:spLocks noGrp="1"/>
          </p:cNvSpPr>
          <p:nvPr>
            <p:ph type="dt" sz="half" idx="10"/>
          </p:nvPr>
        </p:nvSpPr>
        <p:spPr/>
        <p:txBody>
          <a:bodyPr/>
          <a:lstStyle>
            <a:lvl1pPr>
              <a:defRPr/>
            </a:lvl1pPr>
          </a:lstStyle>
          <a:p>
            <a:pPr>
              <a:defRPr/>
            </a:pPr>
            <a:fld id="{2E89C730-EFB8-418B-90B5-B51B800C5569}" type="datetimeFigureOut">
              <a:rPr lang="en-NZ"/>
              <a:pPr>
                <a:defRPr/>
              </a:pPr>
              <a:t>19/08/2011</a:t>
            </a:fld>
            <a:endParaRPr lang="en-NZ"/>
          </a:p>
        </p:txBody>
      </p:sp>
      <p:sp>
        <p:nvSpPr>
          <p:cNvPr id="10" name="Footer Placeholder 5"/>
          <p:cNvSpPr>
            <a:spLocks noGrp="1"/>
          </p:cNvSpPr>
          <p:nvPr>
            <p:ph type="ftr" sz="quarter" idx="11"/>
          </p:nvPr>
        </p:nvSpPr>
        <p:spPr/>
        <p:txBody>
          <a:bodyPr/>
          <a:lstStyle>
            <a:lvl1pPr>
              <a:defRPr/>
            </a:lvl1pPr>
          </a:lstStyle>
          <a:p>
            <a:pPr>
              <a:defRPr/>
            </a:pPr>
            <a:endParaRPr lang="en-NZ"/>
          </a:p>
        </p:txBody>
      </p:sp>
      <p:sp>
        <p:nvSpPr>
          <p:cNvPr id="11" name="Slide Number Placeholder 6"/>
          <p:cNvSpPr>
            <a:spLocks noGrp="1"/>
          </p:cNvSpPr>
          <p:nvPr>
            <p:ph type="sldNum" sz="quarter" idx="12"/>
          </p:nvPr>
        </p:nvSpPr>
        <p:spPr>
          <a:xfrm>
            <a:off x="8077200" y="6356350"/>
            <a:ext cx="609600" cy="365125"/>
          </a:xfrm>
        </p:spPr>
        <p:txBody>
          <a:bodyPr/>
          <a:lstStyle>
            <a:lvl1pPr>
              <a:defRPr/>
            </a:lvl1pPr>
          </a:lstStyle>
          <a:p>
            <a:pPr>
              <a:defRPr/>
            </a:pPr>
            <a:fld id="{EFECB1F8-6458-41F2-AC8A-69D5436123D7}" type="slidenum">
              <a:rPr lang="en-NZ"/>
              <a:pPr>
                <a:defRPr/>
              </a:pPr>
              <a:t>‹#›</a:t>
            </a:fld>
            <a:endParaRPr lang="en-NZ"/>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8" name="Freeform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028" name="Title Placeholder 8"/>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en-US" smtClean="0"/>
              <a:t>Click to edit Master title style</a:t>
            </a:r>
          </a:p>
        </p:txBody>
      </p:sp>
      <p:sp>
        <p:nvSpPr>
          <p:cNvPr id="1029" name="Text Placeholder 29"/>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fontAlgn="auto" latinLnBrk="0" hangingPunct="1">
              <a:spcBef>
                <a:spcPts val="0"/>
              </a:spcBef>
              <a:spcAft>
                <a:spcPts val="0"/>
              </a:spcAft>
              <a:defRPr kumimoji="0" sz="1200" smtClean="0">
                <a:solidFill>
                  <a:schemeClr val="tx2">
                    <a:shade val="90000"/>
                  </a:schemeClr>
                </a:solidFill>
                <a:latin typeface="+mn-lt"/>
                <a:cs typeface="+mn-cs"/>
              </a:defRPr>
            </a:lvl1pPr>
          </a:lstStyle>
          <a:p>
            <a:pPr>
              <a:defRPr/>
            </a:pPr>
            <a:fld id="{614EF4F7-D177-4A1D-BE1B-2C39AF7EE2C1}" type="datetimeFigureOut">
              <a:rPr lang="en-NZ"/>
              <a:pPr>
                <a:defRPr/>
              </a:pPr>
              <a:t>19/08/2011</a:t>
            </a:fld>
            <a:endParaRPr lang="en-NZ"/>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chemeClr val="tx2">
                    <a:shade val="90000"/>
                  </a:schemeClr>
                </a:solidFill>
                <a:latin typeface="+mn-lt"/>
                <a:cs typeface="+mn-cs"/>
              </a:defRPr>
            </a:lvl1pPr>
          </a:lstStyle>
          <a:p>
            <a:pPr>
              <a:defRPr/>
            </a:pPr>
            <a:endParaRPr lang="en-NZ"/>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fontAlgn="auto" latinLnBrk="0" hangingPunct="1">
              <a:spcBef>
                <a:spcPts val="0"/>
              </a:spcBef>
              <a:spcAft>
                <a:spcPts val="0"/>
              </a:spcAft>
              <a:defRPr kumimoji="0" sz="1200" smtClean="0">
                <a:solidFill>
                  <a:schemeClr val="tx2">
                    <a:shade val="90000"/>
                  </a:schemeClr>
                </a:solidFill>
                <a:latin typeface="+mn-lt"/>
                <a:cs typeface="+mn-cs"/>
              </a:defRPr>
            </a:lvl1pPr>
          </a:lstStyle>
          <a:p>
            <a:pPr>
              <a:defRPr/>
            </a:pPr>
            <a:fld id="{BC237835-BBEF-4628-980D-587F87874161}" type="slidenum">
              <a:rPr lang="en-NZ"/>
              <a:pPr>
                <a:defRPr/>
              </a:pPr>
              <a:t>‹#›</a:t>
            </a:fld>
            <a:endParaRPr lang="en-NZ"/>
          </a:p>
        </p:txBody>
      </p:sp>
      <p:grpSp>
        <p:nvGrpSpPr>
          <p:cNvPr id="1033" name="Group 1"/>
          <p:cNvGrpSpPr>
            <a:grpSpLocks/>
          </p:cNvGrpSpPr>
          <p:nvPr/>
        </p:nvGrpSpPr>
        <p:grpSpPr bwMode="auto">
          <a:xfrm>
            <a:off x="-19050" y="203200"/>
            <a:ext cx="9180513" cy="64770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grpSp>
    </p:spTree>
  </p:cSld>
  <p:clrMap bg1="lt1" tx1="dk1" bg2="lt2" tx2="dk2" accent1="accent1" accent2="accent2" accent3="accent3" accent4="accent4" accent5="accent5" accent6="accent6" hlink="hlink" folHlink="folHlink"/>
  <p:sldLayoutIdLst>
    <p:sldLayoutId id="2147483672" r:id="rId1"/>
    <p:sldLayoutId id="2147483671" r:id="rId2"/>
    <p:sldLayoutId id="2147483673" r:id="rId3"/>
    <p:sldLayoutId id="2147483670" r:id="rId4"/>
    <p:sldLayoutId id="2147483669" r:id="rId5"/>
    <p:sldLayoutId id="2147483668" r:id="rId6"/>
    <p:sldLayoutId id="2147483667" r:id="rId7"/>
    <p:sldLayoutId id="2147483666" r:id="rId8"/>
    <p:sldLayoutId id="2147483674" r:id="rId9"/>
    <p:sldLayoutId id="2147483665" r:id="rId10"/>
    <p:sldLayoutId id="2147483664" r:id="rId11"/>
  </p:sldLayoutIdLst>
  <p:txStyles>
    <p:titleStyle>
      <a:lvl1pPr algn="l" rtl="0" fontAlgn="base">
        <a:spcBef>
          <a:spcPct val="0"/>
        </a:spcBef>
        <a:spcAft>
          <a:spcPct val="0"/>
        </a:spcAft>
        <a:defRPr sz="5000" kern="1200">
          <a:solidFill>
            <a:schemeClr val="tx2"/>
          </a:solidFill>
          <a:latin typeface="+mj-lt"/>
          <a:ea typeface="+mj-ea"/>
          <a:cs typeface="+mj-cs"/>
        </a:defRPr>
      </a:lvl1pPr>
      <a:lvl2pPr algn="l" rtl="0" fontAlgn="base">
        <a:spcBef>
          <a:spcPct val="0"/>
        </a:spcBef>
        <a:spcAft>
          <a:spcPct val="0"/>
        </a:spcAft>
        <a:defRPr sz="5000">
          <a:solidFill>
            <a:schemeClr val="tx2"/>
          </a:solidFill>
          <a:latin typeface="Calibri" pitchFamily="34" charset="0"/>
        </a:defRPr>
      </a:lvl2pPr>
      <a:lvl3pPr algn="l" rtl="0" fontAlgn="base">
        <a:spcBef>
          <a:spcPct val="0"/>
        </a:spcBef>
        <a:spcAft>
          <a:spcPct val="0"/>
        </a:spcAft>
        <a:defRPr sz="5000">
          <a:solidFill>
            <a:schemeClr val="tx2"/>
          </a:solidFill>
          <a:latin typeface="Calibri" pitchFamily="34" charset="0"/>
        </a:defRPr>
      </a:lvl3pPr>
      <a:lvl4pPr algn="l" rtl="0" fontAlgn="base">
        <a:spcBef>
          <a:spcPct val="0"/>
        </a:spcBef>
        <a:spcAft>
          <a:spcPct val="0"/>
        </a:spcAft>
        <a:defRPr sz="5000">
          <a:solidFill>
            <a:schemeClr val="tx2"/>
          </a:solidFill>
          <a:latin typeface="Calibri" pitchFamily="34" charset="0"/>
        </a:defRPr>
      </a:lvl4pPr>
      <a:lvl5pPr algn="l" rtl="0" fontAlgn="base">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fontAlgn="base">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39763" indent="-246063" algn="l" rtl="0" fontAlgn="base">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fontAlgn="base">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fontAlgn="base">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l" rtl="0" fontAlgn="base">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audio" Target="../media/audio2.wav"/><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audio" Target="../media/audio3.wav"/><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3" Type="http://schemas.openxmlformats.org/officeDocument/2006/relationships/audio" Target="../media/audio4.wav"/><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8.wmf"/><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audio" Target="../media/audio5.wav"/><Relationship Id="rId1" Type="http://schemas.openxmlformats.org/officeDocument/2006/relationships/slideLayout" Target="../slideLayouts/slideLayout2.xml"/><Relationship Id="rId4" Type="http://schemas.openxmlformats.org/officeDocument/2006/relationships/image" Target="../media/image10.wmf"/></Relationships>
</file>

<file path=ppt/slides/_rels/slide6.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audio" Target="../media/audio6.wav"/><Relationship Id="rId1" Type="http://schemas.openxmlformats.org/officeDocument/2006/relationships/slideLayout" Target="../slideLayouts/slideLayout2.xml"/><Relationship Id="rId4" Type="http://schemas.openxmlformats.org/officeDocument/2006/relationships/image" Target="../media/image12.wmf"/></Relationships>
</file>

<file path=ppt/slides/_rels/slide7.xml.rels><?xml version="1.0" encoding="UTF-8" standalone="yes"?>
<Relationships xmlns="http://schemas.openxmlformats.org/package/2006/relationships"><Relationship Id="rId3" Type="http://schemas.openxmlformats.org/officeDocument/2006/relationships/audio" Target="../media/audio7.wav"/><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5.jpeg"/><Relationship Id="rId5" Type="http://schemas.openxmlformats.org/officeDocument/2006/relationships/image" Target="../media/image14.wmf"/><Relationship Id="rId4" Type="http://schemas.openxmlformats.org/officeDocument/2006/relationships/image" Target="../media/image13.wmf"/></Relationships>
</file>

<file path=ppt/slides/_rels/slide8.xml.rels><?xml version="1.0" encoding="UTF-8" standalone="yes"?>
<Relationships xmlns="http://schemas.openxmlformats.org/package/2006/relationships"><Relationship Id="rId2" Type="http://schemas.openxmlformats.org/officeDocument/2006/relationships/audio" Target="../media/audio8.wav"/><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audio" Target="../media/audio9.wav"/><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Helen\Local Settings\Temporary Internet Files\Content.IE5\IUMVED4Z\MP900402755[1].jpg"/>
          <p:cNvPicPr>
            <a:picLocks noChangeAspect="1" noChangeArrowheads="1"/>
          </p:cNvPicPr>
          <p:nvPr/>
        </p:nvPicPr>
        <p:blipFill>
          <a:blip r:embed="rId3"/>
          <a:srcRect/>
          <a:stretch>
            <a:fillRect/>
          </a:stretch>
        </p:blipFill>
        <p:spPr bwMode="auto">
          <a:xfrm>
            <a:off x="2700338" y="836613"/>
            <a:ext cx="4175125" cy="5221287"/>
          </a:xfrm>
          <a:prstGeom prst="rect">
            <a:avLst/>
          </a:prstGeom>
          <a:noFill/>
          <a:ln w="9525">
            <a:noFill/>
            <a:miter lim="800000"/>
            <a:headEnd/>
            <a:tailEnd/>
          </a:ln>
        </p:spPr>
      </p:pic>
      <p:sp>
        <p:nvSpPr>
          <p:cNvPr id="2" name="Title 1"/>
          <p:cNvSpPr>
            <a:spLocks noGrp="1"/>
          </p:cNvSpPr>
          <p:nvPr>
            <p:ph type="ctrTitle"/>
          </p:nvPr>
        </p:nvSpPr>
        <p:spPr>
          <a:xfrm>
            <a:off x="179512" y="1412776"/>
            <a:ext cx="7851648" cy="1828800"/>
          </a:xfrm>
        </p:spPr>
        <p:txBody>
          <a:bodyPr/>
          <a:lstStyle/>
          <a:p>
            <a:pPr fontAlgn="auto">
              <a:spcAft>
                <a:spcPts val="0"/>
              </a:spcAft>
              <a:defRPr/>
            </a:pPr>
            <a:r>
              <a:rPr lang="en-NZ" dirty="0" smtClean="0"/>
              <a:t>Leaning Tower Of Pisa</a:t>
            </a:r>
            <a:endParaRPr lang="en-NZ" dirty="0"/>
          </a:p>
        </p:txBody>
      </p:sp>
      <p:sp>
        <p:nvSpPr>
          <p:cNvPr id="3" name="Subtitle 2"/>
          <p:cNvSpPr>
            <a:spLocks noGrp="1"/>
          </p:cNvSpPr>
          <p:nvPr>
            <p:ph type="subTitle" idx="1"/>
          </p:nvPr>
        </p:nvSpPr>
        <p:spPr>
          <a:xfrm>
            <a:off x="1403350" y="3141663"/>
            <a:ext cx="6985000" cy="1839912"/>
          </a:xfrm>
        </p:spPr>
        <p:txBody>
          <a:bodyPr/>
          <a:lstStyle/>
          <a:p>
            <a:pPr marR="0"/>
            <a:r>
              <a:rPr lang="en-NZ" smtClean="0"/>
              <a:t>By Renée Childs</a:t>
            </a:r>
          </a:p>
        </p:txBody>
      </p:sp>
    </p:spTree>
  </p:cSld>
  <p:clrMapOvr>
    <a:masterClrMapping/>
  </p:clrMapOvr>
  <p:transition spd="med">
    <p:split orient="vert"/>
    <p:sndAc>
      <p:stSnd>
        <p:snd r:embed="rId2" name="drumroll.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wipe(down)">
                                      <p:cBhvr>
                                        <p:cTn id="7" dur="500"/>
                                        <p:tgtEl>
                                          <p:spTgt spid="1026"/>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down)">
                                      <p:cBhvr>
                                        <p:cTn id="12" dur="580">
                                          <p:stCondLst>
                                            <p:cond delay="0"/>
                                          </p:stCondLst>
                                        </p:cTn>
                                        <p:tgtEl>
                                          <p:spTgt spid="2"/>
                                        </p:tgtEl>
                                      </p:cBhvr>
                                    </p:animEffect>
                                    <p:anim calcmode="lin" valueType="num">
                                      <p:cBhvr>
                                        <p:cTn id="13"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14"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5"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6"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7"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8" dur="26">
                                          <p:stCondLst>
                                            <p:cond delay="650"/>
                                          </p:stCondLst>
                                        </p:cTn>
                                        <p:tgtEl>
                                          <p:spTgt spid="2"/>
                                        </p:tgtEl>
                                      </p:cBhvr>
                                      <p:to x="100000" y="60000"/>
                                    </p:animScale>
                                    <p:animScale>
                                      <p:cBhvr>
                                        <p:cTn id="19" dur="166" decel="50000">
                                          <p:stCondLst>
                                            <p:cond delay="676"/>
                                          </p:stCondLst>
                                        </p:cTn>
                                        <p:tgtEl>
                                          <p:spTgt spid="2"/>
                                        </p:tgtEl>
                                      </p:cBhvr>
                                      <p:to x="100000" y="100000"/>
                                    </p:animScale>
                                    <p:animScale>
                                      <p:cBhvr>
                                        <p:cTn id="20" dur="26">
                                          <p:stCondLst>
                                            <p:cond delay="1312"/>
                                          </p:stCondLst>
                                        </p:cTn>
                                        <p:tgtEl>
                                          <p:spTgt spid="2"/>
                                        </p:tgtEl>
                                      </p:cBhvr>
                                      <p:to x="100000" y="80000"/>
                                    </p:animScale>
                                    <p:animScale>
                                      <p:cBhvr>
                                        <p:cTn id="21" dur="166" decel="50000">
                                          <p:stCondLst>
                                            <p:cond delay="1338"/>
                                          </p:stCondLst>
                                        </p:cTn>
                                        <p:tgtEl>
                                          <p:spTgt spid="2"/>
                                        </p:tgtEl>
                                      </p:cBhvr>
                                      <p:to x="100000" y="100000"/>
                                    </p:animScale>
                                    <p:animScale>
                                      <p:cBhvr>
                                        <p:cTn id="22" dur="26">
                                          <p:stCondLst>
                                            <p:cond delay="1642"/>
                                          </p:stCondLst>
                                        </p:cTn>
                                        <p:tgtEl>
                                          <p:spTgt spid="2"/>
                                        </p:tgtEl>
                                      </p:cBhvr>
                                      <p:to x="100000" y="90000"/>
                                    </p:animScale>
                                    <p:animScale>
                                      <p:cBhvr>
                                        <p:cTn id="23" dur="166" decel="50000">
                                          <p:stCondLst>
                                            <p:cond delay="1668"/>
                                          </p:stCondLst>
                                        </p:cTn>
                                        <p:tgtEl>
                                          <p:spTgt spid="2"/>
                                        </p:tgtEl>
                                      </p:cBhvr>
                                      <p:to x="100000" y="100000"/>
                                    </p:animScale>
                                    <p:animScale>
                                      <p:cBhvr>
                                        <p:cTn id="24" dur="26">
                                          <p:stCondLst>
                                            <p:cond delay="1808"/>
                                          </p:stCondLst>
                                        </p:cTn>
                                        <p:tgtEl>
                                          <p:spTgt spid="2"/>
                                        </p:tgtEl>
                                      </p:cBhvr>
                                      <p:to x="100000" y="95000"/>
                                    </p:animScale>
                                    <p:animScale>
                                      <p:cBhvr>
                                        <p:cTn id="25" dur="166" decel="50000">
                                          <p:stCondLst>
                                            <p:cond delay="1834"/>
                                          </p:stCondLst>
                                        </p:cTn>
                                        <p:tgtEl>
                                          <p:spTgt spid="2"/>
                                        </p:tgtEl>
                                      </p:cBhvr>
                                      <p:to x="100000" y="100000"/>
                                    </p:animScale>
                                  </p:childTnLst>
                                </p:cTn>
                              </p:par>
                            </p:childTnLst>
                          </p:cTn>
                        </p:par>
                      </p:childTnLst>
                    </p:cTn>
                  </p:par>
                  <p:par>
                    <p:cTn id="26" fill="hold">
                      <p:stCondLst>
                        <p:cond delay="indefinite"/>
                      </p:stCondLst>
                      <p:childTnLst>
                        <p:par>
                          <p:cTn id="27" fill="hold">
                            <p:stCondLst>
                              <p:cond delay="0"/>
                            </p:stCondLst>
                            <p:childTnLst>
                              <p:par>
                                <p:cTn id="28" presetID="41" presetClass="entr" presetSubtype="0" fill="hold" grpId="0" nodeType="clickEffect">
                                  <p:stCondLst>
                                    <p:cond delay="0"/>
                                  </p:stCondLst>
                                  <p:iterate type="lt">
                                    <p:tmPct val="10000"/>
                                  </p:iterate>
                                  <p:childTnLst>
                                    <p:set>
                                      <p:cBhvr>
                                        <p:cTn id="29" dur="1" fill="hold">
                                          <p:stCondLst>
                                            <p:cond delay="0"/>
                                          </p:stCondLst>
                                        </p:cTn>
                                        <p:tgtEl>
                                          <p:spTgt spid="3">
                                            <p:txEl>
                                              <p:pRg st="0" end="0"/>
                                            </p:txEl>
                                          </p:spTgt>
                                        </p:tgtEl>
                                        <p:attrNameLst>
                                          <p:attrName>style.visibility</p:attrName>
                                        </p:attrNameLst>
                                      </p:cBhvr>
                                      <p:to>
                                        <p:strVal val="visible"/>
                                      </p:to>
                                    </p:set>
                                    <p:anim calcmode="lin" valueType="num">
                                      <p:cBhvr>
                                        <p:cTn id="30" dur="1000" fill="hold"/>
                                        <p:tgtEl>
                                          <p:spTgt spid="3">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31" dur="1000" fill="hold"/>
                                        <p:tgtEl>
                                          <p:spTgt spid="3">
                                            <p:txEl>
                                              <p:pRg st="0" end="0"/>
                                            </p:txEl>
                                          </p:spTgt>
                                        </p:tgtEl>
                                        <p:attrNameLst>
                                          <p:attrName>ppt_y</p:attrName>
                                        </p:attrNameLst>
                                      </p:cBhvr>
                                      <p:tavLst>
                                        <p:tav tm="0">
                                          <p:val>
                                            <p:strVal val="#ppt_y"/>
                                          </p:val>
                                        </p:tav>
                                        <p:tav tm="100000">
                                          <p:val>
                                            <p:strVal val="#ppt_y"/>
                                          </p:val>
                                        </p:tav>
                                      </p:tavLst>
                                    </p:anim>
                                    <p:anim calcmode="lin" valueType="num">
                                      <p:cBhvr>
                                        <p:cTn id="32" dur="1000" fill="hold"/>
                                        <p:tgtEl>
                                          <p:spTgt spid="3">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33" dur="1000" fill="hold"/>
                                        <p:tgtEl>
                                          <p:spTgt spid="3">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34" dur="1000" tmFilter="0,0; .5, 1; 1, 1"/>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NZ" smtClean="0">
                <a:latin typeface="Times New Roman" pitchFamily="18" charset="0"/>
                <a:cs typeface="Times New Roman" pitchFamily="18" charset="0"/>
              </a:rPr>
              <a:t>The </a:t>
            </a:r>
            <a:r>
              <a:rPr lang="en-NZ" b="1" smtClean="0">
                <a:latin typeface="Times New Roman" pitchFamily="18" charset="0"/>
                <a:cs typeface="Times New Roman" pitchFamily="18" charset="0"/>
              </a:rPr>
              <a:t>Leaning Tower of Pisa </a:t>
            </a:r>
            <a:r>
              <a:rPr lang="en-NZ" smtClean="0">
                <a:latin typeface="Times New Roman" pitchFamily="18" charset="0"/>
                <a:cs typeface="Times New Roman" pitchFamily="18" charset="0"/>
              </a:rPr>
              <a:t>is a freestanding bell tower of the cathedral. It is situated behind the Cathedral and is the third oldest structure in Pisa's Cathedral Square . On August 9, 1173, the foundations of the Tower were laid. It is in Rome, Italy</a:t>
            </a:r>
            <a:r>
              <a:rPr lang="en-NZ" smtClean="0"/>
              <a:t>.</a:t>
            </a:r>
          </a:p>
          <a:p>
            <a:endParaRPr lang="en-NZ" smtClean="0"/>
          </a:p>
          <a:p>
            <a:pPr>
              <a:buFont typeface="Wingdings 2" pitchFamily="18" charset="2"/>
              <a:buNone/>
            </a:pPr>
            <a:endParaRPr lang="en-NZ" smtClean="0"/>
          </a:p>
        </p:txBody>
      </p:sp>
      <p:sp>
        <p:nvSpPr>
          <p:cNvPr id="4" name="Rectangle 3"/>
          <p:cNvSpPr/>
          <p:nvPr/>
        </p:nvSpPr>
        <p:spPr>
          <a:xfrm>
            <a:off x="1" y="285728"/>
            <a:ext cx="8715404" cy="1754326"/>
          </a:xfrm>
          <a:prstGeom prst="rect">
            <a:avLst/>
          </a:prstGeom>
          <a:noFill/>
        </p:spPr>
        <p:txBody>
          <a:bodyPr>
            <a:spAutoFit/>
          </a:bodyPr>
          <a:lstStyle/>
          <a:p>
            <a:pPr algn="ctr" fontAlgn="auto">
              <a:spcBef>
                <a:spcPts val="0"/>
              </a:spcBef>
              <a:spcAft>
                <a:spcPts val="0"/>
              </a:spcAft>
              <a:defRPr/>
            </a:pPr>
            <a:r>
              <a:rPr lang="en-US"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mn-lt"/>
                <a:cs typeface="+mn-cs"/>
              </a:rPr>
              <a:t>What Is The Leaning Tower Of Pisa ???</a:t>
            </a:r>
          </a:p>
        </p:txBody>
      </p:sp>
      <p:pic>
        <p:nvPicPr>
          <p:cNvPr id="8194" name="Picture 2" descr="http://www.freefoto.com/images/14/19/14_19_53---The-Leaning-Tower-of-Pisa--Tuscany--Italy_web.jpg"/>
          <p:cNvPicPr>
            <a:picLocks noChangeAspect="1" noChangeArrowheads="1"/>
          </p:cNvPicPr>
          <p:nvPr/>
        </p:nvPicPr>
        <p:blipFill>
          <a:blip r:embed="rId3"/>
          <a:srcRect/>
          <a:stretch>
            <a:fillRect/>
          </a:stretch>
        </p:blipFill>
        <p:spPr bwMode="auto">
          <a:xfrm>
            <a:off x="6948488" y="3560763"/>
            <a:ext cx="2195512" cy="3297237"/>
          </a:xfrm>
          <a:prstGeom prst="rect">
            <a:avLst/>
          </a:prstGeom>
          <a:noFill/>
          <a:ln w="9525">
            <a:noFill/>
            <a:miter lim="800000"/>
            <a:headEnd/>
            <a:tailEnd/>
          </a:ln>
        </p:spPr>
      </p:pic>
      <p:sp>
        <p:nvSpPr>
          <p:cNvPr id="15364" name="AutoShape 4" descr="data:image/jpg;base64,/9j/4AAQSkZJRgABAQAAAQABAAD/2wBDAAkGBwgHBgkIBwgKCgkLDRYPDQwMDRsUFRAWIB0iIiAdHx8kKDQsJCYxJx8fLT0tMTU3Ojo6Iys/RD84QzQ5Ojf/2wBDAQoKCg0MDRoPDxo3JR8lNzc3Nzc3Nzc3Nzc3Nzc3Nzc3Nzc3Nzc3Nzc3Nzc3Nzc3Nzc3Nzc3Nzc3Nzc3Nzc3Nzf/wAARCAChAHkDASIAAhEBAxEB/8QAGwAAAQUBAQAAAAAAAAAAAAAAAgABAwQFBgf/xABDEAABAwMDAQUDCQUECwAAAAABAgMRAAQSBSExEwYiQVFhcYGhFBUjMjVzkbHBNkJScvAHM4KSFhckRFNUdJOy0eH/xAAZAQACAwEAAAAAAAAAAAAAAAAAAQIEBQP/xAAoEQACAgEEAQMDBQAAAAAAAAAAAQIRAwQSITEyIkFRExQzI0JSgbH/2gAMAwEAAhEDEQA/AOeAoopwKICt0xAKeKICnigAINPBo4pRQAEU4FHFKKAAilRxT40AR0oo4pRQBHFKKkimigCODQwamihj0pjQ4FEBRJFPjSIgAU8UcU8UABFPjRgUooGBFPjFGE1I7CiMUxAif4vX+vKouTtKicYJxbsgilFHFKKkQAiljRxSigQGNNFSRSigCPGhxqaKHGgaHApwKMJp8aQgIp4o8aeKBkcU4FHFPjSsaRf07R1XbZdfX02ycWzkBkff76ufNNncBrpOpXlkApJMnHYkwNqu6Tk0xp4DaVJfStKyonYd4iB7j+JqtdWvzPpiLRq67pC1OuIS3JBUTEKMRKxz+G9Y+XNPe+TVx4obFwYV/Zi3ZS4w9OUqAO5UlPMD9TVa3dRcNBxHB5Hka6XW7ZaurdZy03pT4gjck7jbgbIPHnXMaYlJtQtLaW+opSsU8Df/AOVZ0mWcnTZX1OOMUmiaKWNSRSxrQKVEeNLGpMaWNMKI8aGKmxpsaBpCCafGjCafGoioCKeKPGnCaBojxqVi3W+6lpuApR5J4HjSxrR0VE3KyACQ2eeOQP1rlmk4wbR1xx3TSZaaNiwm2ZeuHHS2ptCem2TBcK0g7kDaFT5UFxqemPC0YeF1D3XS2XG0QkNAyr2GDB9K0dN09m2Wl11SlElhQKjsCkEyJ4O/PoKy+1Gmt3TWnM2bSZZZukKCCCUZtrgHy3Vx61ivl2zUXCpFO6ubS909Rbui2l6yS7DrJSUtuKLYBKZgyeI9ax7YrtXxY3CYWnJKFSCFYkg7jyII9xrqLvQbfAIYJSEW9skFPBKVyD5T3Y959Z5ZKXnb9gvJSpKUqWlR5EuPH3/W/GrGmk4zVe5yzxUocl7GljUkU+NbBmEWNLGpcaaKAI8abGpcaaKBoYJp8aMCnxpCACaeKMCnxoAjxrQ0k9N5ayYQEgETEyobVUxq/pa20JuA4BGIUokgJSkSTJPs+FV9S6xs74F60WWHr99xlTbaUth1BPcABT0siPefw2HrVUp19u1dcN0Mk6eVqhMEuKOxmOUiPaBWq5esNLKHLhpKkl44gKVBbT3xwOBVF7V7ANPld6kNmxQ6oKaVs2SADPnJG3wrKNEzri7v2r5Td2gQHLJpSwgSMtnFAiOSPd+WPaXa7m6tcSFIUxmRPebkZAeZG6feTvXU3V60bh5vJDjvWYSpCHN8oK0pAUBuQZG9cxZC0XfNFopU4m3CTtB2Q2mR5juncSK7YPyI5ZvBmhjT41JFKK1zMI8aWNSRSigCPGhipoocaBoYJogKICiAqNiAinAooosaLGBjWpYWjtxplwhhzpuOLCAociUkc+8Gs8Jq2w89bst4KKkuPIAb7xnvoSRAgcHk+Y8Krat/pnfTL1muvs/bFFwtxKlkouVbztmQmB7pH41FqXZqxeZ1FCrYDNDDMjwCVmI/yiueOp6ybS4cZtGVLasVLH0IMu9coB54xB29J9Km1HU9WYGorTatDou27TctfVJAzJAPHMH2edZRojaloKra9urq1uFpS3eoexUqYhpQPwUN/Sue0ezdTfMKuG0Q3aNBBiCPoWfD/EfxPnWxe624u6fZU4WW/lz7O6l91ttoqJIMpyJgR5Vl6Te3L2rdF1too6CVlaCJT3GziY2MApTwODzVjT/kRxz+DNrGljUuNKK1rM0ixpY1LFNFFgR400VNFDjRY0CBTgUYFOBUQAiiiiiiAoCgAK2NMcZ6DGSVqCHFEgJOxBnnj92suKG7tXltIcZDcBJy7sqIwdT7J70e8+MRU1b9BZ0y9Z0oU2W1oCSMktp2KR+8T5+IO1DclpSXgtDgzu0LV3cthhttO/dNc2z2YfuLXBy5WFOu2Lao27rSBIEcCT8N5qN3s/fC6ZWi6y+Ua4q6cy2hCJx48NjtwYFZpfD7R/N6rHUFOLQ3cn5QpoOJLeSlM9MDvAbkyOaz7G0t29TuHrcJUlTaR1EqCgqIGxG37tY92vU7Sy/2pC1FKNRUSHDssjuq3njcJq12esAxruprDC2Up+jSk8RmRO3MhEz61Z03mjhn8GdDjSxo4pRWoZ1AY00VJFKKLCiOKbGpYpopWNEYFEBTDiiFRsKHinikKelY6GApjrLVm0oXLTiem0oqUlpZ3BSn0n66eB4mJiiFBe6ExeOFAKUlaA2SRP1lJn4CKqat8ItaVcsuJ7RsJukMhxvM6gbRA6K93gBtM8QRvxUDPaNi4Nkq3dZdU9cONsjJSclpBKhuDxl+XNabHZ6wTdtPdJKlB+5eEo4yJEeysVrQLNq+0S0Qgjo2j7uYOJlQgcc88+lUf6Lhlalrlm7pyFlrJlxp15Km3Qo4BcFUEJ2yJHI4NN2d1C3v72/UwXplOQdbxw3VsdyPP8DVC60K5trFlKLla0ptOjGRAg3CV/hj4egrR0K3asrnV3i9klVwSXHIBiVHc+crO9WdPxOzhn5gbcUoqs9qNo0rBT6CrnEbn4VIzeWzwlt9s/4oP4Gr+9fJR2slpUJfaSrFTqAryKhTG4ZBgutgnwKxRuCg4oYoitO3eTvxuN6ajcNROVb7YWJAlbP/AHh+oq0vtTpqEBfyhlSSY2cEj2iuO+Z7dTjUtrTkDliuQiI4kVWe0plttSg28ClahjO6gODx41jR1rfG41vtYfx/07lvtZpav94a9zo/WrS+0mlBorRdIcI4QhQyPs3rgvmq0KygtrJCZyBgHnb+vOgXpDHc6LbiXVolsqMgK25HtPwrpHWS+SMtJH4O+0/tLp2oXzFk31kuPrDYlHBPqD8a7S2tgsJhx4qwy+sTuPPb+orxrs9o+tWvaHTvlFq4lAdSpTmBA2B8fcPhXsqHeppr6umhSCpaRxyXCPPnanPI59nOGNQ6J2Edx1QW6goBjvTt4+H9esVT6RdQ4+hxSCygpBUhBUE+I+rx6cVqaxBtsOmYcebQoA8yoA8e2q+uKCNOeLBW0VqSMhIgExtUSRyeorc+a371LzZt2oELtknx2jFQ8Y8q4TXLu4aWW30IQHEpdIaKgFgiQdz616b2mQ0js7coQvJKXWmyhQmZM77ew/GvOf7Qck6ulK+fkrAx8vokmPjTfiRfPBRt7xbr7qysZBlW524E1nuOvOHqFcoC8CoKJTlHBP8AXNQBUKKpIlRPs2AoU3twhpbDbobY6ua2/BSo+tHnBia5W5diUUjXtdRctkxcBa05ADbdPn7q0BcF7TXHcglzpKJT5K4iuX67hTu547EVKH3SgfSEH1qSzZIx2ojtjdtFgXL5CCFryT9U+IrU/wBLdV/4h/y1gi6dUYU4ox4ZGn6qv41/H/3UFlnHpjqPwdJbltxoXL93bstBham0KVJdVKISIHME+Pn5VUdFy3atLunUocS8EuZwg/uqMTAjFXNMLO2LCWS2SykiElaonf47n8auag8nUmEs3SEFCFBQjbhCUD4IT8a51i+Dt9yAti4DN+svMoLTIUgdQHEyR7jJSd/Aih1Ry2stURaNXKnkBhBccUUx1DCvDy4jn20ilKmHmXFrW26kJWFKJmFAj4gUlaQl9v5Y4wpTbaQjMmAIEc+JiN6aWPqhvVNu0R2mpXTV1ZXFksOOoyU4nwIjnnw3NdX2Gv1OA2lw+lQUvqAcn6yQTPHjxXMsNtMjFpMApKeZ2II/I1Z0sKtrlAsj0XCQlKgYjcHx9QPwqSnFKkc3l3O2endqNURaIbRauMl7qJWjqk490lW8DYbVB2p1awRoiHTdKbQ5g6ghWJ23AmCJmNq4O91G5fux8suVXCmQUfWEQYkceyqtxc3F2yGX7t1SYgFZkD1ipLLFPkTkujoxr9rf2mnsaw6Us6gA8pxCSkpcShMH+UmdvT1rK1x3Qe0D146bS5Tf2ZHXCXjCm0EIJiNtgB7SKqagjpXIZFyp5tCBgCNkzOwnw9lMxlcPdFa3Jf8Ao1qSZUUHke+nLIroFJKXJzGp2dsjVn27VVwbUPnEgEnDy859tJu0UzPRs3VOlHeK8VCcRvB49422rpLmWbt1tSnAUrIOZAJqwhkvadcPoSSWiN1LPHjAHpR9XmqC7dHHLs3WnFtqSpUAnIRuY/rahtWVOLuQmS82RLQTvidsh74EetdTbOqXqqGCuUlwAIJ24qqFs6f2occVatLSbhTLigYmdx7N4+NT2JoSlSM3TtNef1mw01VuG37vZJeBlI370eRj14rv/wDVa/8A8y1/lVWRoNy0e1tuX0OdcKDTai4CgJAUUwIkHeeT41638qH8XwqX01Jck1PaeRPfs7bfzj86yf3TSpVUn7Fd+wQ5PtrZd/Zhj71z86VKjH2Sx9kFx9RVVbb+/Z+8H5ilSpS8iC7Q919o3v36v0pNf3jX8yfzpUqUvIm/I0+1/wBpsfdfqaraL9q2/wB4KVKpvyJvyD1j7SuPaPyFWbX7E1L+UflSpVH9w15mIz9qD7xNZ919uu/9cn/ypUquY+mJmlov7T2P36P1r1GlSrtDoiz/2Q=="/>
          <p:cNvSpPr>
            <a:spLocks noChangeAspect="1" noChangeArrowheads="1"/>
          </p:cNvSpPr>
          <p:nvPr/>
        </p:nvSpPr>
        <p:spPr bwMode="auto">
          <a:xfrm>
            <a:off x="80963" y="-630238"/>
            <a:ext cx="971550" cy="1295401"/>
          </a:xfrm>
          <a:prstGeom prst="rect">
            <a:avLst/>
          </a:prstGeom>
          <a:noFill/>
          <a:ln w="9525">
            <a:noFill/>
            <a:miter lim="800000"/>
            <a:headEnd/>
            <a:tailEnd/>
          </a:ln>
        </p:spPr>
        <p:txBody>
          <a:bodyPr/>
          <a:lstStyle/>
          <a:p>
            <a:endParaRPr lang="en-NZ">
              <a:latin typeface="Constantia" pitchFamily="18" charset="0"/>
            </a:endParaRPr>
          </a:p>
        </p:txBody>
      </p:sp>
      <p:sp>
        <p:nvSpPr>
          <p:cNvPr id="15365" name="AutoShape 6" descr="data:image/jpg;base64,/9j/4AAQSkZJRgABAQAAAQABAAD/2wBDAAkGBwgHBgkIBwgKCgkLDRYPDQwMDRsUFRAWIB0iIiAdHx8kKDQsJCYxJx8fLT0tMTU3Ojo6Iys/RD84QzQ5Ojf/2wBDAQoKCg0MDRoPDxo3JR8lNzc3Nzc3Nzc3Nzc3Nzc3Nzc3Nzc3Nzc3Nzc3Nzc3Nzc3Nzc3Nzc3Nzc3Nzc3Nzc3Nzf/wAARCAChAHkDASIAAhEBAxEB/8QAGwAAAQUBAQAAAAAAAAAAAAAAAgABAwQFBgf/xABDEAABAwMDAQUDCQUECwAAAAABAgMRAAQSBSExEwYiQVFhcYGhFBUjMjVzkbHBNkJScvAHM4KSFhckRFNUdJOy0eH/xAAZAQACAwEAAAAAAAAAAAAAAAAAAQIEBQP/xAAoEQACAgEEAQMDBQAAAAAAAAAAAQIRAwQSITEyIkFRExQzI0JSgbH/2gAMAwEAAhEDEQA/AOeAoopwKICt0xAKeKICnigAINPBo4pRQAEU4FHFKKAAilRxT40AR0oo4pRQBHFKKkimigCODQwamihj0pjQ4FEBRJFPjSIgAU8UcU8UABFPjRgUooGBFPjFGE1I7CiMUxAif4vX+vKouTtKicYJxbsgilFHFKKkQAiljRxSigQGNNFSRSigCPGhxqaKHGgaHApwKMJp8aQgIp4o8aeKBkcU4FHFPjSsaRf07R1XbZdfX02ycWzkBkff76ufNNncBrpOpXlkApJMnHYkwNqu6Tk0xp4DaVJfStKyonYd4iB7j+JqtdWvzPpiLRq67pC1OuIS3JBUTEKMRKxz+G9Y+XNPe+TVx4obFwYV/Zi3ZS4w9OUqAO5UlPMD9TVa3dRcNBxHB5Hka6XW7ZaurdZy03pT4gjck7jbgbIPHnXMaYlJtQtLaW+opSsU8Df/AOVZ0mWcnTZX1OOMUmiaKWNSRSxrQKVEeNLGpMaWNMKI8aGKmxpsaBpCCafGjCafGoioCKeKPGnCaBojxqVi3W+6lpuApR5J4HjSxrR0VE3KyACQ2eeOQP1rlmk4wbR1xx3TSZaaNiwm2ZeuHHS2ptCem2TBcK0g7kDaFT5UFxqemPC0YeF1D3XS2XG0QkNAyr2GDB9K0dN09m2Wl11SlElhQKjsCkEyJ4O/PoKy+1Gmt3TWnM2bSZZZukKCCCUZtrgHy3Vx61ivl2zUXCpFO6ubS909Rbui2l6yS7DrJSUtuKLYBKZgyeI9ax7YrtXxY3CYWnJKFSCFYkg7jyII9xrqLvQbfAIYJSEW9skFPBKVyD5T3Y959Z5ZKXnb9gvJSpKUqWlR5EuPH3/W/GrGmk4zVe5yzxUocl7GljUkU+NbBmEWNLGpcaaKAI8abGpcaaKBoYJp8aMCnxpCACaeKMCnxoAjxrQ0k9N5ayYQEgETEyobVUxq/pa20JuA4BGIUokgJSkSTJPs+FV9S6xs74F60WWHr99xlTbaUth1BPcABT0siPefw2HrVUp19u1dcN0Mk6eVqhMEuKOxmOUiPaBWq5esNLKHLhpKkl44gKVBbT3xwOBVF7V7ANPld6kNmxQ6oKaVs2SADPnJG3wrKNEzri7v2r5Td2gQHLJpSwgSMtnFAiOSPd+WPaXa7m6tcSFIUxmRPebkZAeZG6feTvXU3V60bh5vJDjvWYSpCHN8oK0pAUBuQZG9cxZC0XfNFopU4m3CTtB2Q2mR5juncSK7YPyI5ZvBmhjT41JFKK1zMI8aWNSRSigCPGhipoocaBoYJogKICiAqNiAinAooosaLGBjWpYWjtxplwhhzpuOLCAociUkc+8Gs8Jq2w89bst4KKkuPIAb7xnvoSRAgcHk+Y8Krat/pnfTL1muvs/bFFwtxKlkouVbztmQmB7pH41FqXZqxeZ1FCrYDNDDMjwCVmI/yiueOp6ybS4cZtGVLasVLH0IMu9coB54xB29J9Km1HU9WYGorTatDou27TctfVJAzJAPHMH2edZRojaloKra9urq1uFpS3eoexUqYhpQPwUN/Sue0ezdTfMKuG0Q3aNBBiCPoWfD/EfxPnWxe624u6fZU4WW/lz7O6l91ttoqJIMpyJgR5Vl6Te3L2rdF1too6CVlaCJT3GziY2MApTwODzVjT/kRxz+DNrGljUuNKK1rM0ixpY1LFNFFgR400VNFDjRY0CBTgUYFOBUQAiiiiiiAoCgAK2NMcZ6DGSVqCHFEgJOxBnnj92suKG7tXltIcZDcBJy7sqIwdT7J70e8+MRU1b9BZ0y9Z0oU2W1oCSMktp2KR+8T5+IO1DclpSXgtDgzu0LV3cthhttO/dNc2z2YfuLXBy5WFOu2Lao27rSBIEcCT8N5qN3s/fC6ZWi6y+Ua4q6cy2hCJx48NjtwYFZpfD7R/N6rHUFOLQ3cn5QpoOJLeSlM9MDvAbkyOaz7G0t29TuHrcJUlTaR1EqCgqIGxG37tY92vU7Sy/2pC1FKNRUSHDssjuq3njcJq12esAxruprDC2Up+jSk8RmRO3MhEz61Z03mjhn8GdDjSxo4pRWoZ1AY00VJFKKLCiOKbGpYpopWNEYFEBTDiiFRsKHinikKelY6GApjrLVm0oXLTiem0oqUlpZ3BSn0n66eB4mJiiFBe6ExeOFAKUlaA2SRP1lJn4CKqat8ItaVcsuJ7RsJukMhxvM6gbRA6K93gBtM8QRvxUDPaNi4Nkq3dZdU9cONsjJSclpBKhuDxl+XNabHZ6wTdtPdJKlB+5eEo4yJEeysVrQLNq+0S0Qgjo2j7uYOJlQgcc88+lUf6Lhlalrlm7pyFlrJlxp15Km3Qo4BcFUEJ2yJHI4NN2d1C3v72/UwXplOQdbxw3VsdyPP8DVC60K5trFlKLla0ptOjGRAg3CV/hj4egrR0K3asrnV3i9klVwSXHIBiVHc+crO9WdPxOzhn5gbcUoqs9qNo0rBT6CrnEbn4VIzeWzwlt9s/4oP4Gr+9fJR2slpUJfaSrFTqAryKhTG4ZBgutgnwKxRuCg4oYoitO3eTvxuN6ajcNROVb7YWJAlbP/AHh+oq0vtTpqEBfyhlSSY2cEj2iuO+Z7dTjUtrTkDliuQiI4kVWe0plttSg28ClahjO6gODx41jR1rfG41vtYfx/07lvtZpav94a9zo/WrS+0mlBorRdIcI4QhQyPs3rgvmq0KygtrJCZyBgHnb+vOgXpDHc6LbiXVolsqMgK25HtPwrpHWS+SMtJH4O+0/tLp2oXzFk31kuPrDYlHBPqD8a7S2tgsJhx4qwy+sTuPPb+orxrs9o+tWvaHTvlFq4lAdSpTmBA2B8fcPhXsqHeppr6umhSCpaRxyXCPPnanPI59nOGNQ6J2Edx1QW6goBjvTt4+H9esVT6RdQ4+hxSCygpBUhBUE+I+rx6cVqaxBtsOmYcebQoA8yoA8e2q+uKCNOeLBW0VqSMhIgExtUSRyeorc+a371LzZt2oELtknx2jFQ8Y8q4TXLu4aWW30IQHEpdIaKgFgiQdz616b2mQ0js7coQvJKXWmyhQmZM77ew/GvOf7Qck6ulK+fkrAx8vokmPjTfiRfPBRt7xbr7qysZBlW524E1nuOvOHqFcoC8CoKJTlHBP8AXNQBUKKpIlRPs2AoU3twhpbDbobY6ua2/BSo+tHnBia5W5diUUjXtdRctkxcBa05ADbdPn7q0BcF7TXHcglzpKJT5K4iuX67hTu547EVKH3SgfSEH1qSzZIx2ojtjdtFgXL5CCFryT9U+IrU/wBLdV/4h/y1gi6dUYU4ox4ZGn6qv41/H/3UFlnHpjqPwdJbltxoXL93bstBham0KVJdVKISIHME+Pn5VUdFy3atLunUocS8EuZwg/uqMTAjFXNMLO2LCWS2SykiElaonf47n8auag8nUmEs3SEFCFBQjbhCUD4IT8a51i+Dt9yAti4DN+svMoLTIUgdQHEyR7jJSd/Aih1Ry2stURaNXKnkBhBccUUx1DCvDy4jn20ilKmHmXFrW26kJWFKJmFAj4gUlaQl9v5Y4wpTbaQjMmAIEc+JiN6aWPqhvVNu0R2mpXTV1ZXFksOOoyU4nwIjnnw3NdX2Gv1OA2lw+lQUvqAcn6yQTPHjxXMsNtMjFpMApKeZ2II/I1Z0sKtrlAsj0XCQlKgYjcHx9QPwqSnFKkc3l3O2endqNURaIbRauMl7qJWjqk490lW8DYbVB2p1awRoiHTdKbQ5g6ghWJ23AmCJmNq4O91G5fux8suVXCmQUfWEQYkceyqtxc3F2yGX7t1SYgFZkD1ipLLFPkTkujoxr9rf2mnsaw6Us6gA8pxCSkpcShMH+UmdvT1rK1x3Qe0D146bS5Tf2ZHXCXjCm0EIJiNtgB7SKqagjpXIZFyp5tCBgCNkzOwnw9lMxlcPdFa3Jf8Ao1qSZUUHke+nLIroFJKXJzGp2dsjVn27VVwbUPnEgEnDy859tJu0UzPRs3VOlHeK8VCcRvB49422rpLmWbt1tSnAUrIOZAJqwhkvadcPoSSWiN1LPHjAHpR9XmqC7dHHLs3WnFtqSpUAnIRuY/rahtWVOLuQmS82RLQTvidsh74EetdTbOqXqqGCuUlwAIJ24qqFs6f2occVatLSbhTLigYmdx7N4+NT2JoSlSM3TtNef1mw01VuG37vZJeBlI370eRj14rv/wDVa/8A8y1/lVWRoNy0e1tuX0OdcKDTai4CgJAUUwIkHeeT41638qH8XwqX01Jck1PaeRPfs7bfzj86yf3TSpVUn7Fd+wQ5PtrZd/Zhj71z86VKjH2Sx9kFx9RVVbb+/Z+8H5ilSpS8iC7Q919o3v36v0pNf3jX8yfzpUqUvIm/I0+1/wBpsfdfqaraL9q2/wB4KVKpvyJvyD1j7SuPaPyFWbX7E1L+UflSpVH9w15mIz9qD7xNZ919uu/9cn/ypUquY+mJmlov7T2P36P1r1GlSrtDoiz/2Q=="/>
          <p:cNvSpPr>
            <a:spLocks noChangeAspect="1" noChangeArrowheads="1"/>
          </p:cNvSpPr>
          <p:nvPr/>
        </p:nvSpPr>
        <p:spPr bwMode="auto">
          <a:xfrm>
            <a:off x="80963" y="-630238"/>
            <a:ext cx="971550" cy="1295401"/>
          </a:xfrm>
          <a:prstGeom prst="rect">
            <a:avLst/>
          </a:prstGeom>
          <a:noFill/>
          <a:ln w="9525">
            <a:noFill/>
            <a:miter lim="800000"/>
            <a:headEnd/>
            <a:tailEnd/>
          </a:ln>
        </p:spPr>
        <p:txBody>
          <a:bodyPr/>
          <a:lstStyle/>
          <a:p>
            <a:endParaRPr lang="en-NZ">
              <a:latin typeface="Constantia" pitchFamily="18" charset="0"/>
            </a:endParaRPr>
          </a:p>
        </p:txBody>
      </p:sp>
      <p:sp>
        <p:nvSpPr>
          <p:cNvPr id="15366" name="AutoShape 8" descr="data:image/jpg;base64,/9j/4AAQSkZJRgABAQAAAQABAAD/2wBDAAkGBwgHBgkIBwgKCgkLDRYPDQwMDRsUFRAWIB0iIiAdHx8kKDQsJCYxJx8fLT0tMTU3Ojo6Iys/RD84QzQ5Ojf/2wBDAQoKCg0MDRoPDxo3JR8lNzc3Nzc3Nzc3Nzc3Nzc3Nzc3Nzc3Nzc3Nzc3Nzc3Nzc3Nzc3Nzc3Nzc3Nzc3Nzc3Nzf/wAARCAChAHkDASIAAhEBAxEB/8QAGwAAAQUBAQAAAAAAAAAAAAAAAgABAwQFBgf/xABDEAABAwMDAQUDCQUECwAAAAABAgMRAAQSBSExEwYiQVFhcYGhFBUjMjVzkbHBNkJScvAHM4KSFhckRFNUdJOy0eH/xAAZAQACAwEAAAAAAAAAAAAAAAAAAQIEBQP/xAAoEQACAgEEAQMDBQAAAAAAAAAAAQIRAwQSITEyIkFRExQzI0JSgbH/2gAMAwEAAhEDEQA/AOeAoopwKICt0xAKeKICnigAINPBo4pRQAEU4FHFKKAAilRxT40AR0oo4pRQBHFKKkimigCODQwamihj0pjQ4FEBRJFPjSIgAU8UcU8UABFPjRgUooGBFPjFGE1I7CiMUxAif4vX+vKouTtKicYJxbsgilFHFKKkQAiljRxSigQGNNFSRSigCPGhxqaKHGgaHApwKMJp8aQgIp4o8aeKBkcU4FHFPjSsaRf07R1XbZdfX02ycWzkBkff76ufNNncBrpOpXlkApJMnHYkwNqu6Tk0xp4DaVJfStKyonYd4iB7j+JqtdWvzPpiLRq67pC1OuIS3JBUTEKMRKxz+G9Y+XNPe+TVx4obFwYV/Zi3ZS4w9OUqAO5UlPMD9TVa3dRcNBxHB5Hka6XW7ZaurdZy03pT4gjck7jbgbIPHnXMaYlJtQtLaW+opSsU8Df/AOVZ0mWcnTZX1OOMUmiaKWNSRSxrQKVEeNLGpMaWNMKI8aGKmxpsaBpCCafGjCafGoioCKeKPGnCaBojxqVi3W+6lpuApR5J4HjSxrR0VE3KyACQ2eeOQP1rlmk4wbR1xx3TSZaaNiwm2ZeuHHS2ptCem2TBcK0g7kDaFT5UFxqemPC0YeF1D3XS2XG0QkNAyr2GDB9K0dN09m2Wl11SlElhQKjsCkEyJ4O/PoKy+1Gmt3TWnM2bSZZZukKCCCUZtrgHy3Vx61ivl2zUXCpFO6ubS909Rbui2l6yS7DrJSUtuKLYBKZgyeI9ax7YrtXxY3CYWnJKFSCFYkg7jyII9xrqLvQbfAIYJSEW9skFPBKVyD5T3Y959Z5ZKXnb9gvJSpKUqWlR5EuPH3/W/GrGmk4zVe5yzxUocl7GljUkU+NbBmEWNLGpcaaKAI8abGpcaaKBoYJp8aMCnxpCACaeKMCnxoAjxrQ0k9N5ayYQEgETEyobVUxq/pa20JuA4BGIUokgJSkSTJPs+FV9S6xs74F60WWHr99xlTbaUth1BPcABT0siPefw2HrVUp19u1dcN0Mk6eVqhMEuKOxmOUiPaBWq5esNLKHLhpKkl44gKVBbT3xwOBVF7V7ANPld6kNmxQ6oKaVs2SADPnJG3wrKNEzri7v2r5Td2gQHLJpSwgSMtnFAiOSPd+WPaXa7m6tcSFIUxmRPebkZAeZG6feTvXU3V60bh5vJDjvWYSpCHN8oK0pAUBuQZG9cxZC0XfNFopU4m3CTtB2Q2mR5juncSK7YPyI5ZvBmhjT41JFKK1zMI8aWNSRSigCPGhipoocaBoYJogKICiAqNiAinAooosaLGBjWpYWjtxplwhhzpuOLCAociUkc+8Gs8Jq2w89bst4KKkuPIAb7xnvoSRAgcHk+Y8Krat/pnfTL1muvs/bFFwtxKlkouVbztmQmB7pH41FqXZqxeZ1FCrYDNDDMjwCVmI/yiueOp6ybS4cZtGVLasVLH0IMu9coB54xB29J9Km1HU9WYGorTatDou27TctfVJAzJAPHMH2edZRojaloKra9urq1uFpS3eoexUqYhpQPwUN/Sue0ezdTfMKuG0Q3aNBBiCPoWfD/EfxPnWxe624u6fZU4WW/lz7O6l91ttoqJIMpyJgR5Vl6Te3L2rdF1too6CVlaCJT3GziY2MApTwODzVjT/kRxz+DNrGljUuNKK1rM0ixpY1LFNFFgR400VNFDjRY0CBTgUYFOBUQAiiiiiiAoCgAK2NMcZ6DGSVqCHFEgJOxBnnj92suKG7tXltIcZDcBJy7sqIwdT7J70e8+MRU1b9BZ0y9Z0oU2W1oCSMktp2KR+8T5+IO1DclpSXgtDgzu0LV3cthhttO/dNc2z2YfuLXBy5WFOu2Lao27rSBIEcCT8N5qN3s/fC6ZWi6y+Ua4q6cy2hCJx48NjtwYFZpfD7R/N6rHUFOLQ3cn5QpoOJLeSlM9MDvAbkyOaz7G0t29TuHrcJUlTaR1EqCgqIGxG37tY92vU7Sy/2pC1FKNRUSHDssjuq3njcJq12esAxruprDC2Up+jSk8RmRO3MhEz61Z03mjhn8GdDjSxo4pRWoZ1AY00VJFKKLCiOKbGpYpopWNEYFEBTDiiFRsKHinikKelY6GApjrLVm0oXLTiem0oqUlpZ3BSn0n66eB4mJiiFBe6ExeOFAKUlaA2SRP1lJn4CKqat8ItaVcsuJ7RsJukMhxvM6gbRA6K93gBtM8QRvxUDPaNi4Nkq3dZdU9cONsjJSclpBKhuDxl+XNabHZ6wTdtPdJKlB+5eEo4yJEeysVrQLNq+0S0Qgjo2j7uYOJlQgcc88+lUf6Lhlalrlm7pyFlrJlxp15Km3Qo4BcFUEJ2yJHI4NN2d1C3v72/UwXplOQdbxw3VsdyPP8DVC60K5trFlKLla0ptOjGRAg3CV/hj4egrR0K3asrnV3i9klVwSXHIBiVHc+crO9WdPxOzhn5gbcUoqs9qNo0rBT6CrnEbn4VIzeWzwlt9s/4oP4Gr+9fJR2slpUJfaSrFTqAryKhTG4ZBgutgnwKxRuCg4oYoitO3eTvxuN6ajcNROVb7YWJAlbP/AHh+oq0vtTpqEBfyhlSSY2cEj2iuO+Z7dTjUtrTkDliuQiI4kVWe0plttSg28ClahjO6gODx41jR1rfG41vtYfx/07lvtZpav94a9zo/WrS+0mlBorRdIcI4QhQyPs3rgvmq0KygtrJCZyBgHnb+vOgXpDHc6LbiXVolsqMgK25HtPwrpHWS+SMtJH4O+0/tLp2oXzFk31kuPrDYlHBPqD8a7S2tgsJhx4qwy+sTuPPb+orxrs9o+tWvaHTvlFq4lAdSpTmBA2B8fcPhXsqHeppr6umhSCpaRxyXCPPnanPI59nOGNQ6J2Edx1QW6goBjvTt4+H9esVT6RdQ4+hxSCygpBUhBUE+I+rx6cVqaxBtsOmYcebQoA8yoA8e2q+uKCNOeLBW0VqSMhIgExtUSRyeorc+a371LzZt2oELtknx2jFQ8Y8q4TXLu4aWW30IQHEpdIaKgFgiQdz616b2mQ0js7coQvJKXWmyhQmZM77ew/GvOf7Qck6ulK+fkrAx8vokmPjTfiRfPBRt7xbr7qysZBlW524E1nuOvOHqFcoC8CoKJTlHBP8AXNQBUKKpIlRPs2AoU3twhpbDbobY6ua2/BSo+tHnBia5W5diUUjXtdRctkxcBa05ADbdPn7q0BcF7TXHcglzpKJT5K4iuX67hTu547EVKH3SgfSEH1qSzZIx2ojtjdtFgXL5CCFryT9U+IrU/wBLdV/4h/y1gi6dUYU4ox4ZGn6qv41/H/3UFlnHpjqPwdJbltxoXL93bstBham0KVJdVKISIHME+Pn5VUdFy3atLunUocS8EuZwg/uqMTAjFXNMLO2LCWS2SykiElaonf47n8auag8nUmEs3SEFCFBQjbhCUD4IT8a51i+Dt9yAti4DN+svMoLTIUgdQHEyR7jJSd/Aih1Ry2stURaNXKnkBhBccUUx1DCvDy4jn20ilKmHmXFrW26kJWFKJmFAj4gUlaQl9v5Y4wpTbaQjMmAIEc+JiN6aWPqhvVNu0R2mpXTV1ZXFksOOoyU4nwIjnnw3NdX2Gv1OA2lw+lQUvqAcn6yQTPHjxXMsNtMjFpMApKeZ2II/I1Z0sKtrlAsj0XCQlKgYjcHx9QPwqSnFKkc3l3O2endqNURaIbRauMl7qJWjqk490lW8DYbVB2p1awRoiHTdKbQ5g6ghWJ23AmCJmNq4O91G5fux8suVXCmQUfWEQYkceyqtxc3F2yGX7t1SYgFZkD1ipLLFPkTkujoxr9rf2mnsaw6Us6gA8pxCSkpcShMH+UmdvT1rK1x3Qe0D146bS5Tf2ZHXCXjCm0EIJiNtgB7SKqagjpXIZFyp5tCBgCNkzOwnw9lMxlcPdFa3Jf8Ao1qSZUUHke+nLIroFJKXJzGp2dsjVn27VVwbUPnEgEnDy859tJu0UzPRs3VOlHeK8VCcRvB49422rpLmWbt1tSnAUrIOZAJqwhkvadcPoSSWiN1LPHjAHpR9XmqC7dHHLs3WnFtqSpUAnIRuY/rahtWVOLuQmS82RLQTvidsh74EetdTbOqXqqGCuUlwAIJ24qqFs6f2occVatLSbhTLigYmdx7N4+NT2JoSlSM3TtNef1mw01VuG37vZJeBlI370eRj14rv/wDVa/8A8y1/lVWRoNy0e1tuX0OdcKDTai4CgJAUUwIkHeeT41638qH8XwqX01Jck1PaeRPfs7bfzj86yf3TSpVUn7Fd+wQ5PtrZd/Zhj71z86VKjH2Sx9kFx9RVVbb+/Z+8H5ilSpS8iC7Q919o3v36v0pNf3jX8yfzpUqUvIm/I0+1/wBpsfdfqaraL9q2/wB4KVKpvyJvyD1j7SuPaPyFWbX7E1L+UflSpVH9w15mIz9qD7xNZ919uu/9cn/ypUquY+mJmlov7T2P36P1r1GlSrtDoiz/2Q=="/>
          <p:cNvSpPr>
            <a:spLocks noChangeAspect="1" noChangeArrowheads="1"/>
          </p:cNvSpPr>
          <p:nvPr/>
        </p:nvSpPr>
        <p:spPr bwMode="auto">
          <a:xfrm>
            <a:off x="80963" y="-630238"/>
            <a:ext cx="971550" cy="1295401"/>
          </a:xfrm>
          <a:prstGeom prst="rect">
            <a:avLst/>
          </a:prstGeom>
          <a:noFill/>
          <a:ln w="9525">
            <a:noFill/>
            <a:miter lim="800000"/>
            <a:headEnd/>
            <a:tailEnd/>
          </a:ln>
        </p:spPr>
        <p:txBody>
          <a:bodyPr/>
          <a:lstStyle/>
          <a:p>
            <a:endParaRPr lang="en-NZ">
              <a:latin typeface="Constantia" pitchFamily="18" charset="0"/>
            </a:endParaRPr>
          </a:p>
        </p:txBody>
      </p:sp>
      <p:pic>
        <p:nvPicPr>
          <p:cNvPr id="8202" name="Picture 10" descr="http://farm1.static.flickr.com/88/257921166_729d8bfd33.jpg"/>
          <p:cNvPicPr>
            <a:picLocks noChangeAspect="1" noChangeArrowheads="1"/>
          </p:cNvPicPr>
          <p:nvPr/>
        </p:nvPicPr>
        <p:blipFill>
          <a:blip r:embed="rId4"/>
          <a:srcRect/>
          <a:stretch>
            <a:fillRect/>
          </a:stretch>
        </p:blipFill>
        <p:spPr bwMode="auto">
          <a:xfrm>
            <a:off x="755650" y="3978275"/>
            <a:ext cx="2160588" cy="2879725"/>
          </a:xfrm>
          <a:prstGeom prst="rect">
            <a:avLst/>
          </a:prstGeom>
          <a:noFill/>
          <a:ln w="9525">
            <a:noFill/>
            <a:miter lim="800000"/>
            <a:headEnd/>
            <a:tailEnd/>
          </a:ln>
        </p:spPr>
      </p:pic>
    </p:spTree>
  </p:cSld>
  <p:clrMapOvr>
    <a:masterClrMapping/>
  </p:clrMapOvr>
  <p:transition>
    <p:pull dir="ld"/>
    <p:sndAc>
      <p:stSnd>
        <p:snd r:embed="rId2" name="voltage.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19" presetClass="entr" presetSubtype="10"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p:cTn id="11" dur="2000" fill="hold"/>
                                        <p:tgtEl>
                                          <p:spTgt spid="3">
                                            <p:txEl>
                                              <p:pRg st="0" end="0"/>
                                            </p:txEl>
                                          </p:spTgt>
                                        </p:tgtEl>
                                        <p:attrNameLst>
                                          <p:attrName>ppt_w</p:attrName>
                                        </p:attrNameLst>
                                      </p:cBhvr>
                                      <p:tavLst>
                                        <p:tav tm="0" fmla="#ppt_w*sin(2.5*pi*$)">
                                          <p:val>
                                            <p:fltVal val="0"/>
                                          </p:val>
                                        </p:tav>
                                        <p:tav tm="100000">
                                          <p:val>
                                            <p:fltVal val="1"/>
                                          </p:val>
                                        </p:tav>
                                      </p:tavLst>
                                    </p:anim>
                                    <p:anim calcmode="lin" valueType="num">
                                      <p:cBhvr>
                                        <p:cTn id="12" dur="2000" fill="hold"/>
                                        <p:tgtEl>
                                          <p:spTgt spid="3">
                                            <p:txEl>
                                              <p:pRg st="0" end="0"/>
                                            </p:txEl>
                                          </p:spTgt>
                                        </p:tgtEl>
                                        <p:attrNameLst>
                                          <p:attrName>ppt_h</p:attrName>
                                        </p:attrNameLst>
                                      </p:cBhvr>
                                      <p:tavLst>
                                        <p:tav tm="0">
                                          <p:val>
                                            <p:strVal val="#ppt_h"/>
                                          </p:val>
                                        </p:tav>
                                        <p:tav tm="100000">
                                          <p:val>
                                            <p:strVal val="#ppt_h"/>
                                          </p:val>
                                        </p:tav>
                                      </p:tavLst>
                                    </p:anim>
                                  </p:childTnLst>
                                </p:cTn>
                              </p:par>
                            </p:childTnLst>
                          </p:cTn>
                        </p:par>
                        <p:par>
                          <p:cTn id="13" fill="hold">
                            <p:stCondLst>
                              <p:cond delay="2500"/>
                            </p:stCondLst>
                            <p:childTnLst>
                              <p:par>
                                <p:cTn id="14" presetID="22" presetClass="entr" presetSubtype="4" fill="hold" nodeType="afterEffect">
                                  <p:stCondLst>
                                    <p:cond delay="0"/>
                                  </p:stCondLst>
                                  <p:childTnLst>
                                    <p:set>
                                      <p:cBhvr>
                                        <p:cTn id="15" dur="1" fill="hold">
                                          <p:stCondLst>
                                            <p:cond delay="0"/>
                                          </p:stCondLst>
                                        </p:cTn>
                                        <p:tgtEl>
                                          <p:spTgt spid="8202"/>
                                        </p:tgtEl>
                                        <p:attrNameLst>
                                          <p:attrName>style.visibility</p:attrName>
                                        </p:attrNameLst>
                                      </p:cBhvr>
                                      <p:to>
                                        <p:strVal val="visible"/>
                                      </p:to>
                                    </p:set>
                                    <p:animEffect transition="in" filter="wipe(down)">
                                      <p:cBhvr>
                                        <p:cTn id="16" dur="500"/>
                                        <p:tgtEl>
                                          <p:spTgt spid="8202"/>
                                        </p:tgtEl>
                                      </p:cBhvr>
                                    </p:animEffect>
                                  </p:childTnLst>
                                </p:cTn>
                              </p:par>
                            </p:childTnLst>
                          </p:cTn>
                        </p:par>
                        <p:par>
                          <p:cTn id="17" fill="hold">
                            <p:stCondLst>
                              <p:cond delay="3000"/>
                            </p:stCondLst>
                            <p:childTnLst>
                              <p:par>
                                <p:cTn id="18" presetID="55" presetClass="entr" presetSubtype="0" fill="hold" nodeType="afterEffect">
                                  <p:stCondLst>
                                    <p:cond delay="0"/>
                                  </p:stCondLst>
                                  <p:childTnLst>
                                    <p:set>
                                      <p:cBhvr>
                                        <p:cTn id="19" dur="1" fill="hold">
                                          <p:stCondLst>
                                            <p:cond delay="0"/>
                                          </p:stCondLst>
                                        </p:cTn>
                                        <p:tgtEl>
                                          <p:spTgt spid="8194"/>
                                        </p:tgtEl>
                                        <p:attrNameLst>
                                          <p:attrName>style.visibility</p:attrName>
                                        </p:attrNameLst>
                                      </p:cBhvr>
                                      <p:to>
                                        <p:strVal val="visible"/>
                                      </p:to>
                                    </p:set>
                                    <p:anim calcmode="lin" valueType="num">
                                      <p:cBhvr>
                                        <p:cTn id="20" dur="1000" fill="hold"/>
                                        <p:tgtEl>
                                          <p:spTgt spid="8194"/>
                                        </p:tgtEl>
                                        <p:attrNameLst>
                                          <p:attrName>ppt_w</p:attrName>
                                        </p:attrNameLst>
                                      </p:cBhvr>
                                      <p:tavLst>
                                        <p:tav tm="0">
                                          <p:val>
                                            <p:strVal val="#ppt_w*0.70"/>
                                          </p:val>
                                        </p:tav>
                                        <p:tav tm="100000">
                                          <p:val>
                                            <p:strVal val="#ppt_w"/>
                                          </p:val>
                                        </p:tav>
                                      </p:tavLst>
                                    </p:anim>
                                    <p:anim calcmode="lin" valueType="num">
                                      <p:cBhvr>
                                        <p:cTn id="21" dur="1000" fill="hold"/>
                                        <p:tgtEl>
                                          <p:spTgt spid="8194"/>
                                        </p:tgtEl>
                                        <p:attrNameLst>
                                          <p:attrName>ppt_h</p:attrName>
                                        </p:attrNameLst>
                                      </p:cBhvr>
                                      <p:tavLst>
                                        <p:tav tm="0">
                                          <p:val>
                                            <p:strVal val="#ppt_h"/>
                                          </p:val>
                                        </p:tav>
                                        <p:tav tm="100000">
                                          <p:val>
                                            <p:strVal val="#ppt_h"/>
                                          </p:val>
                                        </p:tav>
                                      </p:tavLst>
                                    </p:anim>
                                    <p:animEffect transition="in" filter="fade">
                                      <p:cBhvr>
                                        <p:cTn id="22" dur="1000"/>
                                        <p:tgtEl>
                                          <p:spTgt spid="81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811525">
            <a:off x="1449388" y="668338"/>
            <a:ext cx="5815012" cy="868362"/>
          </a:xfrm>
        </p:spPr>
        <p:txBody>
          <a:bodyPr/>
          <a:lstStyle/>
          <a:p>
            <a:r>
              <a:rPr lang="en-NZ" smtClean="0"/>
              <a:t>Why is it Leaning???</a:t>
            </a:r>
          </a:p>
        </p:txBody>
      </p:sp>
      <p:sp>
        <p:nvSpPr>
          <p:cNvPr id="3" name="Content Placeholder 2"/>
          <p:cNvSpPr>
            <a:spLocks noGrp="1"/>
          </p:cNvSpPr>
          <p:nvPr>
            <p:ph idx="1"/>
          </p:nvPr>
        </p:nvSpPr>
        <p:spPr/>
        <p:txBody>
          <a:bodyPr/>
          <a:lstStyle/>
          <a:p>
            <a:r>
              <a:rPr lang="en-US" sz="1700" smtClean="0">
                <a:latin typeface="Times New Roman" pitchFamily="18" charset="0"/>
                <a:cs typeface="Times New Roman" pitchFamily="18" charset="0"/>
              </a:rPr>
              <a:t>It is leaning because its foundation was built on an unstable and </a:t>
            </a:r>
            <a:r>
              <a:rPr lang="en-GB" sz="1700" smtClean="0">
                <a:latin typeface="Times New Roman" pitchFamily="18" charset="0"/>
                <a:cs typeface="Times New Roman" pitchFamily="18" charset="0"/>
              </a:rPr>
              <a:t>suitable ground for such a heavy and tall building. The underlying ground is made up of layers of sand and clay. The layers are not even and the weight of the building has compressed them. Because the layers are not even, as the ground has compressed, it has sunk more in some places than others.</a:t>
            </a:r>
            <a:r>
              <a:rPr lang="en-US" sz="1700" smtClean="0">
                <a:latin typeface="Times New Roman" pitchFamily="18" charset="0"/>
                <a:cs typeface="Times New Roman" pitchFamily="18" charset="0"/>
              </a:rPr>
              <a:t> The creator first realized that the tower was leaning when they had finished building one and a half meters of the third floor. The tower was begun over 800 years ago, in 1173. The ground started to sink, and the tower began to lean. It has continued leaning, a millimeter each year, and now leans 14 feet out of line. </a:t>
            </a:r>
            <a:endParaRPr lang="en-NZ" sz="1800" smtClean="0">
              <a:latin typeface="Times New Roman" pitchFamily="18" charset="0"/>
              <a:cs typeface="Times New Roman" pitchFamily="18" charset="0"/>
            </a:endParaRPr>
          </a:p>
          <a:p>
            <a:endParaRPr lang="en-NZ" sz="1700" smtClean="0"/>
          </a:p>
          <a:p>
            <a:pPr>
              <a:buFont typeface="Wingdings 2" pitchFamily="18" charset="2"/>
              <a:buNone/>
            </a:pPr>
            <a:r>
              <a:rPr lang="en-US" sz="1700" smtClean="0"/>
              <a:t> </a:t>
            </a:r>
            <a:endParaRPr lang="en-NZ" sz="1700" smtClean="0"/>
          </a:p>
          <a:p>
            <a:endParaRPr lang="en-NZ" sz="1700" smtClean="0"/>
          </a:p>
          <a:p>
            <a:endParaRPr lang="en-NZ" sz="1700" smtClean="0"/>
          </a:p>
        </p:txBody>
      </p:sp>
      <p:pic>
        <p:nvPicPr>
          <p:cNvPr id="1026" name="Picture 2" descr="http://wikitravel.org/upload/shared/thumb/b/bc/Tower_of_pisa.JPG/300px-Tower_of_pisa.JPG"/>
          <p:cNvPicPr>
            <a:picLocks noChangeAspect="1" noChangeArrowheads="1"/>
          </p:cNvPicPr>
          <p:nvPr/>
        </p:nvPicPr>
        <p:blipFill>
          <a:blip r:embed="rId3"/>
          <a:srcRect/>
          <a:stretch>
            <a:fillRect/>
          </a:stretch>
        </p:blipFill>
        <p:spPr bwMode="auto">
          <a:xfrm rot="823088">
            <a:off x="6751638" y="4510088"/>
            <a:ext cx="1639887" cy="2184400"/>
          </a:xfrm>
          <a:prstGeom prst="rect">
            <a:avLst/>
          </a:prstGeom>
          <a:noFill/>
          <a:ln w="9525">
            <a:noFill/>
            <a:miter lim="800000"/>
            <a:headEnd/>
            <a:tailEnd/>
          </a:ln>
        </p:spPr>
      </p:pic>
      <p:pic>
        <p:nvPicPr>
          <p:cNvPr id="1028" name="Picture 4" descr="http://t1.gstatic.com/images?q=tbn:ANd9GcRIxelQ4_jjL3uorgzwH8MYoK6oXqVnXxUYgT-hY5RQR94y4ua7"/>
          <p:cNvPicPr>
            <a:picLocks noChangeAspect="1" noChangeArrowheads="1"/>
          </p:cNvPicPr>
          <p:nvPr/>
        </p:nvPicPr>
        <p:blipFill>
          <a:blip r:embed="rId4"/>
          <a:srcRect/>
          <a:stretch>
            <a:fillRect/>
          </a:stretch>
        </p:blipFill>
        <p:spPr bwMode="auto">
          <a:xfrm rot="561664">
            <a:off x="2047875" y="4762500"/>
            <a:ext cx="2390775" cy="1914525"/>
          </a:xfrm>
          <a:prstGeom prst="rect">
            <a:avLst/>
          </a:prstGeom>
          <a:noFill/>
          <a:ln w="9525">
            <a:noFill/>
            <a:miter lim="800000"/>
            <a:headEnd/>
            <a:tailEnd/>
          </a:ln>
        </p:spPr>
      </p:pic>
    </p:spTree>
  </p:cSld>
  <p:clrMapOvr>
    <a:masterClrMapping/>
  </p:clrMapOvr>
  <p:transition spd="slow">
    <p:sndAc>
      <p:stSnd>
        <p:snd r:embed="rId2" name="explode.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Bottom)">
                                      <p:cBhvr>
                                        <p:cTn id="7" dur="2000"/>
                                        <p:tgtEl>
                                          <p:spTgt spid="2"/>
                                        </p:tgtEl>
                                      </p:cBhvr>
                                    </p:animEffect>
                                  </p:childTnLst>
                                </p:cTn>
                              </p:par>
                            </p:childTnLst>
                          </p:cTn>
                        </p:par>
                        <p:par>
                          <p:cTn id="8" fill="hold">
                            <p:stCondLst>
                              <p:cond delay="2000"/>
                            </p:stCondLst>
                            <p:childTnLst>
                              <p:par>
                                <p:cTn id="9" presetID="25" presetClass="entr" presetSubtype="0"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p:cTn id="11" dur="500" decel="50000" fill="hold">
                                          <p:stCondLst>
                                            <p:cond delay="0"/>
                                          </p:stCondLst>
                                        </p:cTn>
                                        <p:tgtEl>
                                          <p:spTgt spid="3">
                                            <p:txEl>
                                              <p:pRg st="0" end="0"/>
                                            </p:txEl>
                                          </p:spTgt>
                                        </p:tgtEl>
                                        <p:attrNameLst>
                                          <p:attrName>style.rotation</p:attrName>
                                        </p:attrNameLst>
                                      </p:cBhvr>
                                      <p:tavLst>
                                        <p:tav tm="0">
                                          <p:val>
                                            <p:fltVal val="-90"/>
                                          </p:val>
                                        </p:tav>
                                        <p:tav tm="100000">
                                          <p:val>
                                            <p:fltVal val="0"/>
                                          </p:val>
                                        </p:tav>
                                      </p:tavLst>
                                    </p:anim>
                                    <p:anim calcmode="lin" valueType="num">
                                      <p:cBhvr>
                                        <p:cTn id="12" dur="500" decel="50000" fill="hold">
                                          <p:stCondLst>
                                            <p:cond delay="0"/>
                                          </p:stCondLst>
                                        </p:cTn>
                                        <p:tgtEl>
                                          <p:spTgt spid="3">
                                            <p:txEl>
                                              <p:pRg st="0" end="0"/>
                                            </p:txEl>
                                          </p:spTgt>
                                        </p:tgtEl>
                                        <p:attrNameLst>
                                          <p:attrName>ppt_w</p:attrName>
                                        </p:attrNameLst>
                                      </p:cBhvr>
                                      <p:tavLst>
                                        <p:tav tm="0">
                                          <p:val>
                                            <p:strVal val="#ppt_w"/>
                                          </p:val>
                                        </p:tav>
                                        <p:tav tm="100000">
                                          <p:val>
                                            <p:strVal val="#ppt_w*.05"/>
                                          </p:val>
                                        </p:tav>
                                      </p:tavLst>
                                    </p:anim>
                                    <p:anim calcmode="lin" valueType="num">
                                      <p:cBhvr>
                                        <p:cTn id="13" dur="500" accel="50000" fill="hold">
                                          <p:stCondLst>
                                            <p:cond delay="500"/>
                                          </p:stCondLst>
                                        </p:cTn>
                                        <p:tgtEl>
                                          <p:spTgt spid="3">
                                            <p:txEl>
                                              <p:pRg st="0" end="0"/>
                                            </p:txEl>
                                          </p:spTgt>
                                        </p:tgtEl>
                                        <p:attrNameLst>
                                          <p:attrName>ppt_w</p:attrName>
                                        </p:attrNameLst>
                                      </p:cBhvr>
                                      <p:tavLst>
                                        <p:tav tm="0">
                                          <p:val>
                                            <p:strVal val="#ppt_w*.05"/>
                                          </p:val>
                                        </p:tav>
                                        <p:tav tm="100000">
                                          <p:val>
                                            <p:strVal val="#ppt_w"/>
                                          </p:val>
                                        </p:tav>
                                      </p:tavLst>
                                    </p:anim>
                                    <p:anim calcmode="lin" valueType="num">
                                      <p:cBhvr>
                                        <p:cTn id="14" dur="1000" fill="hold"/>
                                        <p:tgtEl>
                                          <p:spTgt spid="3">
                                            <p:txEl>
                                              <p:pRg st="0" end="0"/>
                                            </p:txEl>
                                          </p:spTgt>
                                        </p:tgtEl>
                                        <p:attrNameLst>
                                          <p:attrName>ppt_h</p:attrName>
                                        </p:attrNameLst>
                                      </p:cBhvr>
                                      <p:tavLst>
                                        <p:tav tm="0">
                                          <p:val>
                                            <p:strVal val="#ppt_h"/>
                                          </p:val>
                                        </p:tav>
                                        <p:tav tm="100000">
                                          <p:val>
                                            <p:strVal val="#ppt_h"/>
                                          </p:val>
                                        </p:tav>
                                      </p:tavLst>
                                    </p:anim>
                                    <p:anim calcmode="lin" valueType="num">
                                      <p:cBhvr>
                                        <p:cTn id="15" dur="500" decel="50000" fill="hold">
                                          <p:stCondLst>
                                            <p:cond delay="0"/>
                                          </p:stCondLst>
                                        </p:cTn>
                                        <p:tgtEl>
                                          <p:spTgt spid="3">
                                            <p:txEl>
                                              <p:pRg st="0" end="0"/>
                                            </p:txEl>
                                          </p:spTgt>
                                        </p:tgtEl>
                                        <p:attrNameLst>
                                          <p:attrName>ppt_x</p:attrName>
                                        </p:attrNameLst>
                                      </p:cBhvr>
                                      <p:tavLst>
                                        <p:tav tm="0">
                                          <p:val>
                                            <p:strVal val="#ppt_x+.4"/>
                                          </p:val>
                                        </p:tav>
                                        <p:tav tm="100000">
                                          <p:val>
                                            <p:strVal val="#ppt_x"/>
                                          </p:val>
                                        </p:tav>
                                      </p:tavLst>
                                    </p:anim>
                                    <p:anim calcmode="lin" valueType="num">
                                      <p:cBhvr>
                                        <p:cTn id="16" dur="500" decel="50000" fill="hold">
                                          <p:stCondLst>
                                            <p:cond delay="0"/>
                                          </p:stCondLst>
                                        </p:cTn>
                                        <p:tgtEl>
                                          <p:spTgt spid="3">
                                            <p:txEl>
                                              <p:pRg st="0" end="0"/>
                                            </p:txEl>
                                          </p:spTgt>
                                        </p:tgtEl>
                                        <p:attrNameLst>
                                          <p:attrName>ppt_y</p:attrName>
                                        </p:attrNameLst>
                                      </p:cBhvr>
                                      <p:tavLst>
                                        <p:tav tm="0">
                                          <p:val>
                                            <p:strVal val="#ppt_y-.2"/>
                                          </p:val>
                                        </p:tav>
                                        <p:tav tm="100000">
                                          <p:val>
                                            <p:strVal val="#ppt_y+.1"/>
                                          </p:val>
                                        </p:tav>
                                      </p:tavLst>
                                    </p:anim>
                                    <p:anim calcmode="lin" valueType="num">
                                      <p:cBhvr>
                                        <p:cTn id="17" dur="500" accel="50000" fill="hold">
                                          <p:stCondLst>
                                            <p:cond delay="500"/>
                                          </p:stCondLst>
                                        </p:cTn>
                                        <p:tgtEl>
                                          <p:spTgt spid="3">
                                            <p:txEl>
                                              <p:pRg st="0" end="0"/>
                                            </p:txEl>
                                          </p:spTgt>
                                        </p:tgtEl>
                                        <p:attrNameLst>
                                          <p:attrName>ppt_y</p:attrName>
                                        </p:attrNameLst>
                                      </p:cBhvr>
                                      <p:tavLst>
                                        <p:tav tm="0">
                                          <p:val>
                                            <p:strVal val="#ppt_y+.1"/>
                                          </p:val>
                                        </p:tav>
                                        <p:tav tm="100000">
                                          <p:val>
                                            <p:strVal val="#ppt_y"/>
                                          </p:val>
                                        </p:tav>
                                      </p:tavLst>
                                    </p:anim>
                                    <p:animEffect transition="in" filter="fade">
                                      <p:cBhvr>
                                        <p:cTn id="18" dur="1000" decel="50000">
                                          <p:stCondLst>
                                            <p:cond delay="0"/>
                                          </p:stCondLst>
                                        </p:cTn>
                                        <p:tgtEl>
                                          <p:spTgt spid="3">
                                            <p:txEl>
                                              <p:pRg st="0" end="0"/>
                                            </p:txEl>
                                          </p:spTgt>
                                        </p:tgtEl>
                                      </p:cBhvr>
                                    </p:animEffect>
                                  </p:childTnLst>
                                </p:cTn>
                              </p:par>
                            </p:childTnLst>
                          </p:cTn>
                        </p:par>
                        <p:par>
                          <p:cTn id="19" fill="hold">
                            <p:stCondLst>
                              <p:cond delay="3000"/>
                            </p:stCondLst>
                            <p:childTnLst>
                              <p:par>
                                <p:cTn id="20" presetID="25" presetClass="entr" presetSubtype="0" fill="hold" grpId="0" nodeType="after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 calcmode="lin" valueType="num">
                                      <p:cBhvr>
                                        <p:cTn id="22" dur="500" decel="50000" fill="hold">
                                          <p:stCondLst>
                                            <p:cond delay="0"/>
                                          </p:stCondLst>
                                        </p:cTn>
                                        <p:tgtEl>
                                          <p:spTgt spid="3">
                                            <p:txEl>
                                              <p:pRg st="2" end="2"/>
                                            </p:txEl>
                                          </p:spTgt>
                                        </p:tgtEl>
                                        <p:attrNameLst>
                                          <p:attrName>style.rotation</p:attrName>
                                        </p:attrNameLst>
                                      </p:cBhvr>
                                      <p:tavLst>
                                        <p:tav tm="0">
                                          <p:val>
                                            <p:fltVal val="-90"/>
                                          </p:val>
                                        </p:tav>
                                        <p:tav tm="100000">
                                          <p:val>
                                            <p:fltVal val="0"/>
                                          </p:val>
                                        </p:tav>
                                      </p:tavLst>
                                    </p:anim>
                                    <p:anim calcmode="lin" valueType="num">
                                      <p:cBhvr>
                                        <p:cTn id="23" dur="500" decel="50000" fill="hold">
                                          <p:stCondLst>
                                            <p:cond delay="0"/>
                                          </p:stCondLst>
                                        </p:cTn>
                                        <p:tgtEl>
                                          <p:spTgt spid="3">
                                            <p:txEl>
                                              <p:pRg st="2" end="2"/>
                                            </p:txEl>
                                          </p:spTgt>
                                        </p:tgtEl>
                                        <p:attrNameLst>
                                          <p:attrName>ppt_w</p:attrName>
                                        </p:attrNameLst>
                                      </p:cBhvr>
                                      <p:tavLst>
                                        <p:tav tm="0">
                                          <p:val>
                                            <p:strVal val="#ppt_w"/>
                                          </p:val>
                                        </p:tav>
                                        <p:tav tm="100000">
                                          <p:val>
                                            <p:strVal val="#ppt_w*.05"/>
                                          </p:val>
                                        </p:tav>
                                      </p:tavLst>
                                    </p:anim>
                                    <p:anim calcmode="lin" valueType="num">
                                      <p:cBhvr>
                                        <p:cTn id="24" dur="500" accel="50000" fill="hold">
                                          <p:stCondLst>
                                            <p:cond delay="500"/>
                                          </p:stCondLst>
                                        </p:cTn>
                                        <p:tgtEl>
                                          <p:spTgt spid="3">
                                            <p:txEl>
                                              <p:pRg st="2" end="2"/>
                                            </p:txEl>
                                          </p:spTgt>
                                        </p:tgtEl>
                                        <p:attrNameLst>
                                          <p:attrName>ppt_w</p:attrName>
                                        </p:attrNameLst>
                                      </p:cBhvr>
                                      <p:tavLst>
                                        <p:tav tm="0">
                                          <p:val>
                                            <p:strVal val="#ppt_w*.05"/>
                                          </p:val>
                                        </p:tav>
                                        <p:tav tm="100000">
                                          <p:val>
                                            <p:strVal val="#ppt_w"/>
                                          </p:val>
                                        </p:tav>
                                      </p:tavLst>
                                    </p:anim>
                                    <p:anim calcmode="lin" valueType="num">
                                      <p:cBhvr>
                                        <p:cTn id="25" dur="1000" fill="hold"/>
                                        <p:tgtEl>
                                          <p:spTgt spid="3">
                                            <p:txEl>
                                              <p:pRg st="2" end="2"/>
                                            </p:txEl>
                                          </p:spTgt>
                                        </p:tgtEl>
                                        <p:attrNameLst>
                                          <p:attrName>ppt_h</p:attrName>
                                        </p:attrNameLst>
                                      </p:cBhvr>
                                      <p:tavLst>
                                        <p:tav tm="0">
                                          <p:val>
                                            <p:strVal val="#ppt_h"/>
                                          </p:val>
                                        </p:tav>
                                        <p:tav tm="100000">
                                          <p:val>
                                            <p:strVal val="#ppt_h"/>
                                          </p:val>
                                        </p:tav>
                                      </p:tavLst>
                                    </p:anim>
                                    <p:anim calcmode="lin" valueType="num">
                                      <p:cBhvr>
                                        <p:cTn id="26" dur="500" decel="50000" fill="hold">
                                          <p:stCondLst>
                                            <p:cond delay="0"/>
                                          </p:stCondLst>
                                        </p:cTn>
                                        <p:tgtEl>
                                          <p:spTgt spid="3">
                                            <p:txEl>
                                              <p:pRg st="2" end="2"/>
                                            </p:txEl>
                                          </p:spTgt>
                                        </p:tgtEl>
                                        <p:attrNameLst>
                                          <p:attrName>ppt_x</p:attrName>
                                        </p:attrNameLst>
                                      </p:cBhvr>
                                      <p:tavLst>
                                        <p:tav tm="0">
                                          <p:val>
                                            <p:strVal val="#ppt_x+.4"/>
                                          </p:val>
                                        </p:tav>
                                        <p:tav tm="100000">
                                          <p:val>
                                            <p:strVal val="#ppt_x"/>
                                          </p:val>
                                        </p:tav>
                                      </p:tavLst>
                                    </p:anim>
                                    <p:anim calcmode="lin" valueType="num">
                                      <p:cBhvr>
                                        <p:cTn id="27" dur="500" decel="50000" fill="hold">
                                          <p:stCondLst>
                                            <p:cond delay="0"/>
                                          </p:stCondLst>
                                        </p:cTn>
                                        <p:tgtEl>
                                          <p:spTgt spid="3">
                                            <p:txEl>
                                              <p:pRg st="2" end="2"/>
                                            </p:txEl>
                                          </p:spTgt>
                                        </p:tgtEl>
                                        <p:attrNameLst>
                                          <p:attrName>ppt_y</p:attrName>
                                        </p:attrNameLst>
                                      </p:cBhvr>
                                      <p:tavLst>
                                        <p:tav tm="0">
                                          <p:val>
                                            <p:strVal val="#ppt_y-.2"/>
                                          </p:val>
                                        </p:tav>
                                        <p:tav tm="100000">
                                          <p:val>
                                            <p:strVal val="#ppt_y+.1"/>
                                          </p:val>
                                        </p:tav>
                                      </p:tavLst>
                                    </p:anim>
                                    <p:anim calcmode="lin" valueType="num">
                                      <p:cBhvr>
                                        <p:cTn id="28" dur="500" accel="50000" fill="hold">
                                          <p:stCondLst>
                                            <p:cond delay="500"/>
                                          </p:stCondLst>
                                        </p:cTn>
                                        <p:tgtEl>
                                          <p:spTgt spid="3">
                                            <p:txEl>
                                              <p:pRg st="2" end="2"/>
                                            </p:txEl>
                                          </p:spTgt>
                                        </p:tgtEl>
                                        <p:attrNameLst>
                                          <p:attrName>ppt_y</p:attrName>
                                        </p:attrNameLst>
                                      </p:cBhvr>
                                      <p:tavLst>
                                        <p:tav tm="0">
                                          <p:val>
                                            <p:strVal val="#ppt_y+.1"/>
                                          </p:val>
                                        </p:tav>
                                        <p:tav tm="100000">
                                          <p:val>
                                            <p:strVal val="#ppt_y"/>
                                          </p:val>
                                        </p:tav>
                                      </p:tavLst>
                                    </p:anim>
                                    <p:animEffect transition="in" filter="fade">
                                      <p:cBhvr>
                                        <p:cTn id="29" dur="1000" decel="50000">
                                          <p:stCondLst>
                                            <p:cond delay="0"/>
                                          </p:stCondLst>
                                        </p:cTn>
                                        <p:tgtEl>
                                          <p:spTgt spid="3">
                                            <p:txEl>
                                              <p:pRg st="2" end="2"/>
                                            </p:txEl>
                                          </p:spTgt>
                                        </p:tgtEl>
                                      </p:cBhvr>
                                    </p:animEffect>
                                  </p:childTnLst>
                                </p:cTn>
                              </p:par>
                            </p:childTnLst>
                          </p:cTn>
                        </p:par>
                        <p:par>
                          <p:cTn id="30" fill="hold">
                            <p:stCondLst>
                              <p:cond delay="4000"/>
                            </p:stCondLst>
                            <p:childTnLst>
                              <p:par>
                                <p:cTn id="31" presetID="3" presetClass="entr" presetSubtype="10" fill="hold" nodeType="afterEffect">
                                  <p:stCondLst>
                                    <p:cond delay="0"/>
                                  </p:stCondLst>
                                  <p:childTnLst>
                                    <p:set>
                                      <p:cBhvr>
                                        <p:cTn id="32" dur="1" fill="hold">
                                          <p:stCondLst>
                                            <p:cond delay="0"/>
                                          </p:stCondLst>
                                        </p:cTn>
                                        <p:tgtEl>
                                          <p:spTgt spid="1026"/>
                                        </p:tgtEl>
                                        <p:attrNameLst>
                                          <p:attrName>style.visibility</p:attrName>
                                        </p:attrNameLst>
                                      </p:cBhvr>
                                      <p:to>
                                        <p:strVal val="visible"/>
                                      </p:to>
                                    </p:set>
                                    <p:animEffect transition="in" filter="blinds(horizontal)">
                                      <p:cBhvr>
                                        <p:cTn id="33" dur="500"/>
                                        <p:tgtEl>
                                          <p:spTgt spid="1026"/>
                                        </p:tgtEl>
                                      </p:cBhvr>
                                    </p:animEffect>
                                  </p:childTnLst>
                                </p:cTn>
                              </p:par>
                            </p:childTnLst>
                          </p:cTn>
                        </p:par>
                        <p:par>
                          <p:cTn id="34" fill="hold">
                            <p:stCondLst>
                              <p:cond delay="4500"/>
                            </p:stCondLst>
                            <p:childTnLst>
                              <p:par>
                                <p:cTn id="35" presetID="2" presetClass="entr" presetSubtype="4" fill="hold" nodeType="afterEffect">
                                  <p:stCondLst>
                                    <p:cond delay="0"/>
                                  </p:stCondLst>
                                  <p:childTnLst>
                                    <p:set>
                                      <p:cBhvr>
                                        <p:cTn id="36" dur="1" fill="hold">
                                          <p:stCondLst>
                                            <p:cond delay="0"/>
                                          </p:stCondLst>
                                        </p:cTn>
                                        <p:tgtEl>
                                          <p:spTgt spid="1028"/>
                                        </p:tgtEl>
                                        <p:attrNameLst>
                                          <p:attrName>style.visibility</p:attrName>
                                        </p:attrNameLst>
                                      </p:cBhvr>
                                      <p:to>
                                        <p:strVal val="visible"/>
                                      </p:to>
                                    </p:set>
                                    <p:anim calcmode="lin" valueType="num">
                                      <p:cBhvr additive="base">
                                        <p:cTn id="37" dur="500" fill="hold"/>
                                        <p:tgtEl>
                                          <p:spTgt spid="1028"/>
                                        </p:tgtEl>
                                        <p:attrNameLst>
                                          <p:attrName>ppt_x</p:attrName>
                                        </p:attrNameLst>
                                      </p:cBhvr>
                                      <p:tavLst>
                                        <p:tav tm="0">
                                          <p:val>
                                            <p:strVal val="#ppt_x"/>
                                          </p:val>
                                        </p:tav>
                                        <p:tav tm="100000">
                                          <p:val>
                                            <p:strVal val="#ppt_x"/>
                                          </p:val>
                                        </p:tav>
                                      </p:tavLst>
                                    </p:anim>
                                    <p:anim calcmode="lin" valueType="num">
                                      <p:cBhvr additive="base">
                                        <p:cTn id="38" dur="500" fill="hold"/>
                                        <p:tgtEl>
                                          <p:spTgt spid="10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NZ" smtClean="0"/>
              <a:t>Why Is It Famous???</a:t>
            </a:r>
          </a:p>
        </p:txBody>
      </p:sp>
      <p:sp>
        <p:nvSpPr>
          <p:cNvPr id="3" name="Content Placeholder 2"/>
          <p:cNvSpPr>
            <a:spLocks noGrp="1"/>
          </p:cNvSpPr>
          <p:nvPr>
            <p:ph idx="1"/>
          </p:nvPr>
        </p:nvSpPr>
        <p:spPr>
          <a:xfrm>
            <a:off x="395288" y="1844675"/>
            <a:ext cx="8497887" cy="3529013"/>
          </a:xfrm>
        </p:spPr>
        <p:txBody>
          <a:bodyPr/>
          <a:lstStyle/>
          <a:p>
            <a:r>
              <a:rPr lang="en-GB" sz="2000" b="1" smtClean="0">
                <a:latin typeface="Times New Roman" pitchFamily="18" charset="0"/>
                <a:cs typeface="Times New Roman" pitchFamily="18" charset="0"/>
              </a:rPr>
              <a:t>The Leaning Tower of Pisa is the world’s most famous construction mistake</a:t>
            </a:r>
            <a:r>
              <a:rPr lang="en-GB" sz="2000" smtClean="0">
                <a:latin typeface="Times New Roman" pitchFamily="18" charset="0"/>
                <a:cs typeface="Times New Roman" pitchFamily="18" charset="0"/>
              </a:rPr>
              <a:t>.</a:t>
            </a:r>
            <a:endParaRPr lang="en-NZ" sz="2000" smtClean="0">
              <a:latin typeface="Times New Roman" pitchFamily="18" charset="0"/>
              <a:cs typeface="Times New Roman" pitchFamily="18" charset="0"/>
            </a:endParaRPr>
          </a:p>
          <a:p>
            <a:r>
              <a:rPr lang="en-NZ" sz="2000" smtClean="0">
                <a:latin typeface="Times New Roman" pitchFamily="18" charset="0"/>
                <a:cs typeface="Times New Roman" pitchFamily="18" charset="0"/>
              </a:rPr>
              <a:t>The Leaning tower of Pisa is famous for its lean. Even if it didn't lean at all, it will still be famous because the tower of Pisa is a cathedral of Italy.</a:t>
            </a:r>
          </a:p>
          <a:p>
            <a:r>
              <a:rPr lang="en-NZ" sz="2000" smtClean="0">
                <a:latin typeface="Times New Roman" pitchFamily="18" charset="0"/>
                <a:cs typeface="Times New Roman" pitchFamily="18" charset="0"/>
              </a:rPr>
              <a:t> </a:t>
            </a:r>
            <a:r>
              <a:rPr lang="en-GB" sz="2000" smtClean="0">
                <a:latin typeface="Times New Roman" pitchFamily="18" charset="0"/>
                <a:cs typeface="Times New Roman" pitchFamily="18" charset="0"/>
              </a:rPr>
              <a:t>A popular tourist activity is to pose for photographs pretending to "hold up" the leaning tower and preventing it from falling</a:t>
            </a:r>
            <a:endParaRPr lang="en-NZ" smtClean="0"/>
          </a:p>
        </p:txBody>
      </p:sp>
      <p:pic>
        <p:nvPicPr>
          <p:cNvPr id="1026" name="Picture 2" descr="C:\Documents and Settings\Helen\Local Settings\Temporary Internet Files\Content.IE5\BWRMOAFA\MP900163681[1].jpg"/>
          <p:cNvPicPr>
            <a:picLocks noChangeAspect="1" noChangeArrowheads="1"/>
          </p:cNvPicPr>
          <p:nvPr/>
        </p:nvPicPr>
        <p:blipFill>
          <a:blip r:embed="rId4"/>
          <a:srcRect/>
          <a:stretch>
            <a:fillRect/>
          </a:stretch>
        </p:blipFill>
        <p:spPr bwMode="auto">
          <a:xfrm>
            <a:off x="6084888" y="4221163"/>
            <a:ext cx="1682750" cy="2636837"/>
          </a:xfrm>
          <a:prstGeom prst="rect">
            <a:avLst/>
          </a:prstGeom>
          <a:noFill/>
          <a:ln w="9525">
            <a:noFill/>
            <a:miter lim="800000"/>
            <a:headEnd/>
            <a:tailEnd/>
          </a:ln>
        </p:spPr>
      </p:pic>
      <p:pic>
        <p:nvPicPr>
          <p:cNvPr id="1029" name="Picture 5" descr="C:\Documents and Settings\Helen\Local Settings\Temporary Internet Files\Content.IE5\710TL8EU\MC900383552[1].wmf"/>
          <p:cNvPicPr>
            <a:picLocks noChangeAspect="1" noChangeArrowheads="1"/>
          </p:cNvPicPr>
          <p:nvPr/>
        </p:nvPicPr>
        <p:blipFill>
          <a:blip r:embed="rId5"/>
          <a:srcRect/>
          <a:stretch>
            <a:fillRect/>
          </a:stretch>
        </p:blipFill>
        <p:spPr bwMode="auto">
          <a:xfrm rot="677658">
            <a:off x="5003800" y="4660900"/>
            <a:ext cx="1417638" cy="2197100"/>
          </a:xfrm>
          <a:prstGeom prst="rect">
            <a:avLst/>
          </a:prstGeom>
          <a:noFill/>
          <a:ln w="9525">
            <a:noFill/>
            <a:miter lim="800000"/>
            <a:headEnd/>
            <a:tailEnd/>
          </a:ln>
        </p:spPr>
      </p:pic>
      <p:pic>
        <p:nvPicPr>
          <p:cNvPr id="9" name="Picture 2" descr="C:\Documents and Settings\Helen\Local Settings\Temporary Internet Files\Content.IE5\BWRMOAFA\MP900163681[1].jpg"/>
          <p:cNvPicPr>
            <a:picLocks noChangeAspect="1" noChangeArrowheads="1"/>
          </p:cNvPicPr>
          <p:nvPr/>
        </p:nvPicPr>
        <p:blipFill>
          <a:blip r:embed="rId4"/>
          <a:srcRect/>
          <a:stretch>
            <a:fillRect/>
          </a:stretch>
        </p:blipFill>
        <p:spPr bwMode="auto">
          <a:xfrm>
            <a:off x="900113" y="4221163"/>
            <a:ext cx="1682750" cy="2636837"/>
          </a:xfrm>
          <a:prstGeom prst="rect">
            <a:avLst/>
          </a:prstGeom>
          <a:noFill/>
          <a:ln w="9525">
            <a:noFill/>
            <a:miter lim="800000"/>
            <a:headEnd/>
            <a:tailEnd/>
          </a:ln>
        </p:spPr>
      </p:pic>
      <p:pic>
        <p:nvPicPr>
          <p:cNvPr id="1031" name="Picture 7" descr="C:\Documents and Settings\Helen\Local Settings\Temporary Internet Files\Content.IE5\710TL8EU\MC900383552[1].wmf"/>
          <p:cNvPicPr>
            <a:picLocks noChangeAspect="1" noChangeArrowheads="1"/>
          </p:cNvPicPr>
          <p:nvPr/>
        </p:nvPicPr>
        <p:blipFill>
          <a:blip r:embed="rId5"/>
          <a:srcRect/>
          <a:stretch>
            <a:fillRect/>
          </a:stretch>
        </p:blipFill>
        <p:spPr bwMode="auto">
          <a:xfrm rot="-10480178">
            <a:off x="1933575" y="4156075"/>
            <a:ext cx="1789113" cy="2189163"/>
          </a:xfrm>
          <a:prstGeom prst="rect">
            <a:avLst/>
          </a:prstGeom>
          <a:noFill/>
          <a:ln w="9525">
            <a:noFill/>
            <a:miter lim="800000"/>
            <a:headEnd/>
            <a:tailEnd/>
          </a:ln>
        </p:spPr>
      </p:pic>
    </p:spTree>
  </p:cSld>
  <p:clrMapOvr>
    <a:masterClrMapping/>
  </p:clrMapOvr>
  <p:transition spd="slow">
    <p:sndAc>
      <p:stSnd>
        <p:snd r:embed="rId3" name="laser.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par>
                          <p:cTn id="10" fill="hold">
                            <p:stCondLst>
                              <p:cond delay="1000"/>
                            </p:stCondLst>
                            <p:childTnLst>
                              <p:par>
                                <p:cTn id="11" presetID="54" presetClass="entr" presetSubtype="0" accel="100000" fill="hold"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p:cTn id="13" dur="500" fill="hold"/>
                                        <p:tgtEl>
                                          <p:spTgt spid="3">
                                            <p:txEl>
                                              <p:pRg st="0" end="0"/>
                                            </p:txEl>
                                          </p:spTgt>
                                        </p:tgtEl>
                                        <p:attrNameLst>
                                          <p:attrName>ppt_w</p:attrName>
                                        </p:attrNameLst>
                                      </p:cBhvr>
                                      <p:tavLst>
                                        <p:tav tm="0">
                                          <p:val>
                                            <p:strVal val="#ppt_w*0.05"/>
                                          </p:val>
                                        </p:tav>
                                        <p:tav tm="100000">
                                          <p:val>
                                            <p:strVal val="#ppt_w"/>
                                          </p:val>
                                        </p:tav>
                                      </p:tavLst>
                                    </p:anim>
                                    <p:anim calcmode="lin" valueType="num">
                                      <p:cBhvr>
                                        <p:cTn id="14" dur="500" fill="hold"/>
                                        <p:tgtEl>
                                          <p:spTgt spid="3">
                                            <p:txEl>
                                              <p:pRg st="0" end="0"/>
                                            </p:txEl>
                                          </p:spTgt>
                                        </p:tgtEl>
                                        <p:attrNameLst>
                                          <p:attrName>ppt_h</p:attrName>
                                        </p:attrNameLst>
                                      </p:cBhvr>
                                      <p:tavLst>
                                        <p:tav tm="0">
                                          <p:val>
                                            <p:strVal val="#ppt_h"/>
                                          </p:val>
                                        </p:tav>
                                        <p:tav tm="100000">
                                          <p:val>
                                            <p:strVal val="#ppt_h"/>
                                          </p:val>
                                        </p:tav>
                                      </p:tavLst>
                                    </p:anim>
                                    <p:anim calcmode="lin" valueType="num">
                                      <p:cBhvr>
                                        <p:cTn id="15" dur="500" fill="hold"/>
                                        <p:tgtEl>
                                          <p:spTgt spid="3">
                                            <p:txEl>
                                              <p:pRg st="0" end="0"/>
                                            </p:txEl>
                                          </p:spTgt>
                                        </p:tgtEl>
                                        <p:attrNameLst>
                                          <p:attrName>ppt_x</p:attrName>
                                        </p:attrNameLst>
                                      </p:cBhvr>
                                      <p:tavLst>
                                        <p:tav tm="0">
                                          <p:val>
                                            <p:strVal val="#ppt_x-.2"/>
                                          </p:val>
                                        </p:tav>
                                        <p:tav tm="100000">
                                          <p:val>
                                            <p:strVal val="#ppt_x"/>
                                          </p:val>
                                        </p:tav>
                                      </p:tavLst>
                                    </p:anim>
                                    <p:anim calcmode="lin" valueType="num">
                                      <p:cBhvr>
                                        <p:cTn id="16" dur="500" fill="hold"/>
                                        <p:tgtEl>
                                          <p:spTgt spid="3">
                                            <p:txEl>
                                              <p:pRg st="0" end="0"/>
                                            </p:txEl>
                                          </p:spTgt>
                                        </p:tgtEl>
                                        <p:attrNameLst>
                                          <p:attrName>ppt_y</p:attrName>
                                        </p:attrNameLst>
                                      </p:cBhvr>
                                      <p:tavLst>
                                        <p:tav tm="0">
                                          <p:val>
                                            <p:strVal val="#ppt_y"/>
                                          </p:val>
                                        </p:tav>
                                        <p:tav tm="100000">
                                          <p:val>
                                            <p:strVal val="#ppt_y"/>
                                          </p:val>
                                        </p:tav>
                                      </p:tavLst>
                                    </p:anim>
                                    <p:animEffect transition="in" filter="fade">
                                      <p:cBhvr>
                                        <p:cTn id="17" dur="500"/>
                                        <p:tgtEl>
                                          <p:spTgt spid="3">
                                            <p:txEl>
                                              <p:pRg st="0" end="0"/>
                                            </p:txEl>
                                          </p:spTgt>
                                        </p:tgtEl>
                                      </p:cBhvr>
                                    </p:animEffect>
                                  </p:childTnLst>
                                </p:cTn>
                              </p:par>
                              <p:par>
                                <p:cTn id="18" presetID="54" presetClass="entr" presetSubtype="0" accel="100000" fill="hold" nodeType="with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p:cTn id="20" dur="500" fill="hold"/>
                                        <p:tgtEl>
                                          <p:spTgt spid="3">
                                            <p:txEl>
                                              <p:pRg st="1" end="1"/>
                                            </p:txEl>
                                          </p:spTgt>
                                        </p:tgtEl>
                                        <p:attrNameLst>
                                          <p:attrName>ppt_w</p:attrName>
                                        </p:attrNameLst>
                                      </p:cBhvr>
                                      <p:tavLst>
                                        <p:tav tm="0">
                                          <p:val>
                                            <p:strVal val="#ppt_w*0.05"/>
                                          </p:val>
                                        </p:tav>
                                        <p:tav tm="100000">
                                          <p:val>
                                            <p:strVal val="#ppt_w"/>
                                          </p:val>
                                        </p:tav>
                                      </p:tavLst>
                                    </p:anim>
                                    <p:anim calcmode="lin" valueType="num">
                                      <p:cBhvr>
                                        <p:cTn id="21" dur="500" fill="hold"/>
                                        <p:tgtEl>
                                          <p:spTgt spid="3">
                                            <p:txEl>
                                              <p:pRg st="1" end="1"/>
                                            </p:txEl>
                                          </p:spTgt>
                                        </p:tgtEl>
                                        <p:attrNameLst>
                                          <p:attrName>ppt_h</p:attrName>
                                        </p:attrNameLst>
                                      </p:cBhvr>
                                      <p:tavLst>
                                        <p:tav tm="0">
                                          <p:val>
                                            <p:strVal val="#ppt_h"/>
                                          </p:val>
                                        </p:tav>
                                        <p:tav tm="100000">
                                          <p:val>
                                            <p:strVal val="#ppt_h"/>
                                          </p:val>
                                        </p:tav>
                                      </p:tavLst>
                                    </p:anim>
                                    <p:anim calcmode="lin" valueType="num">
                                      <p:cBhvr>
                                        <p:cTn id="22" dur="500" fill="hold"/>
                                        <p:tgtEl>
                                          <p:spTgt spid="3">
                                            <p:txEl>
                                              <p:pRg st="1" end="1"/>
                                            </p:txEl>
                                          </p:spTgt>
                                        </p:tgtEl>
                                        <p:attrNameLst>
                                          <p:attrName>ppt_x</p:attrName>
                                        </p:attrNameLst>
                                      </p:cBhvr>
                                      <p:tavLst>
                                        <p:tav tm="0">
                                          <p:val>
                                            <p:strVal val="#ppt_x-.2"/>
                                          </p:val>
                                        </p:tav>
                                        <p:tav tm="100000">
                                          <p:val>
                                            <p:strVal val="#ppt_x"/>
                                          </p:val>
                                        </p:tav>
                                      </p:tavLst>
                                    </p:anim>
                                    <p:anim calcmode="lin" valueType="num">
                                      <p:cBhvr>
                                        <p:cTn id="23" dur="500" fill="hold"/>
                                        <p:tgtEl>
                                          <p:spTgt spid="3">
                                            <p:txEl>
                                              <p:pRg st="1" end="1"/>
                                            </p:txEl>
                                          </p:spTgt>
                                        </p:tgtEl>
                                        <p:attrNameLst>
                                          <p:attrName>ppt_y</p:attrName>
                                        </p:attrNameLst>
                                      </p:cBhvr>
                                      <p:tavLst>
                                        <p:tav tm="0">
                                          <p:val>
                                            <p:strVal val="#ppt_y"/>
                                          </p:val>
                                        </p:tav>
                                        <p:tav tm="100000">
                                          <p:val>
                                            <p:strVal val="#ppt_y"/>
                                          </p:val>
                                        </p:tav>
                                      </p:tavLst>
                                    </p:anim>
                                    <p:animEffect transition="in" filter="fade">
                                      <p:cBhvr>
                                        <p:cTn id="24" dur="500"/>
                                        <p:tgtEl>
                                          <p:spTgt spid="3">
                                            <p:txEl>
                                              <p:pRg st="1" end="1"/>
                                            </p:txEl>
                                          </p:spTgt>
                                        </p:tgtEl>
                                      </p:cBhvr>
                                    </p:animEffect>
                                  </p:childTnLst>
                                </p:cTn>
                              </p:par>
                              <p:par>
                                <p:cTn id="25" presetID="54" presetClass="entr" presetSubtype="0" accel="100000" fill="hold" nodeType="with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 calcmode="lin" valueType="num">
                                      <p:cBhvr>
                                        <p:cTn id="27" dur="500" fill="hold"/>
                                        <p:tgtEl>
                                          <p:spTgt spid="3">
                                            <p:txEl>
                                              <p:pRg st="2" end="2"/>
                                            </p:txEl>
                                          </p:spTgt>
                                        </p:tgtEl>
                                        <p:attrNameLst>
                                          <p:attrName>ppt_w</p:attrName>
                                        </p:attrNameLst>
                                      </p:cBhvr>
                                      <p:tavLst>
                                        <p:tav tm="0">
                                          <p:val>
                                            <p:strVal val="#ppt_w*0.05"/>
                                          </p:val>
                                        </p:tav>
                                        <p:tav tm="100000">
                                          <p:val>
                                            <p:strVal val="#ppt_w"/>
                                          </p:val>
                                        </p:tav>
                                      </p:tavLst>
                                    </p:anim>
                                    <p:anim calcmode="lin" valueType="num">
                                      <p:cBhvr>
                                        <p:cTn id="28" dur="500" fill="hold"/>
                                        <p:tgtEl>
                                          <p:spTgt spid="3">
                                            <p:txEl>
                                              <p:pRg st="2" end="2"/>
                                            </p:txEl>
                                          </p:spTgt>
                                        </p:tgtEl>
                                        <p:attrNameLst>
                                          <p:attrName>ppt_h</p:attrName>
                                        </p:attrNameLst>
                                      </p:cBhvr>
                                      <p:tavLst>
                                        <p:tav tm="0">
                                          <p:val>
                                            <p:strVal val="#ppt_h"/>
                                          </p:val>
                                        </p:tav>
                                        <p:tav tm="100000">
                                          <p:val>
                                            <p:strVal val="#ppt_h"/>
                                          </p:val>
                                        </p:tav>
                                      </p:tavLst>
                                    </p:anim>
                                    <p:anim calcmode="lin" valueType="num">
                                      <p:cBhvr>
                                        <p:cTn id="29" dur="500" fill="hold"/>
                                        <p:tgtEl>
                                          <p:spTgt spid="3">
                                            <p:txEl>
                                              <p:pRg st="2" end="2"/>
                                            </p:txEl>
                                          </p:spTgt>
                                        </p:tgtEl>
                                        <p:attrNameLst>
                                          <p:attrName>ppt_x</p:attrName>
                                        </p:attrNameLst>
                                      </p:cBhvr>
                                      <p:tavLst>
                                        <p:tav tm="0">
                                          <p:val>
                                            <p:strVal val="#ppt_x-.2"/>
                                          </p:val>
                                        </p:tav>
                                        <p:tav tm="100000">
                                          <p:val>
                                            <p:strVal val="#ppt_x"/>
                                          </p:val>
                                        </p:tav>
                                      </p:tavLst>
                                    </p:anim>
                                    <p:anim calcmode="lin" valueType="num">
                                      <p:cBhvr>
                                        <p:cTn id="30" dur="500" fill="hold"/>
                                        <p:tgtEl>
                                          <p:spTgt spid="3">
                                            <p:txEl>
                                              <p:pRg st="2" end="2"/>
                                            </p:txEl>
                                          </p:spTgt>
                                        </p:tgtEl>
                                        <p:attrNameLst>
                                          <p:attrName>ppt_y</p:attrName>
                                        </p:attrNameLst>
                                      </p:cBhvr>
                                      <p:tavLst>
                                        <p:tav tm="0">
                                          <p:val>
                                            <p:strVal val="#ppt_y"/>
                                          </p:val>
                                        </p:tav>
                                        <p:tav tm="100000">
                                          <p:val>
                                            <p:strVal val="#ppt_y"/>
                                          </p:val>
                                        </p:tav>
                                      </p:tavLst>
                                    </p:anim>
                                    <p:animEffect transition="in" filter="fade">
                                      <p:cBhvr>
                                        <p:cTn id="31" dur="500"/>
                                        <p:tgtEl>
                                          <p:spTgt spid="3">
                                            <p:txEl>
                                              <p:pRg st="2" end="2"/>
                                            </p:txEl>
                                          </p:spTgt>
                                        </p:tgtEl>
                                      </p:cBhvr>
                                    </p:animEffect>
                                  </p:childTnLst>
                                </p:cTn>
                              </p:par>
                            </p:childTnLst>
                          </p:cTn>
                        </p:par>
                        <p:par>
                          <p:cTn id="32" fill="hold">
                            <p:stCondLst>
                              <p:cond delay="1500"/>
                            </p:stCondLst>
                            <p:childTnLst>
                              <p:par>
                                <p:cTn id="33" presetID="19" presetClass="entr" presetSubtype="10" fill="hold" nodeType="afterEffect">
                                  <p:stCondLst>
                                    <p:cond delay="0"/>
                                  </p:stCondLst>
                                  <p:childTnLst>
                                    <p:set>
                                      <p:cBhvr>
                                        <p:cTn id="34" dur="1" fill="hold">
                                          <p:stCondLst>
                                            <p:cond delay="0"/>
                                          </p:stCondLst>
                                        </p:cTn>
                                        <p:tgtEl>
                                          <p:spTgt spid="1026"/>
                                        </p:tgtEl>
                                        <p:attrNameLst>
                                          <p:attrName>style.visibility</p:attrName>
                                        </p:attrNameLst>
                                      </p:cBhvr>
                                      <p:to>
                                        <p:strVal val="visible"/>
                                      </p:to>
                                    </p:set>
                                    <p:anim calcmode="lin" valueType="num">
                                      <p:cBhvr>
                                        <p:cTn id="35" dur="5000" fill="hold"/>
                                        <p:tgtEl>
                                          <p:spTgt spid="1026"/>
                                        </p:tgtEl>
                                        <p:attrNameLst>
                                          <p:attrName>ppt_w</p:attrName>
                                        </p:attrNameLst>
                                      </p:cBhvr>
                                      <p:tavLst>
                                        <p:tav tm="0" fmla="#ppt_w*sin(2.5*pi*$)">
                                          <p:val>
                                            <p:fltVal val="0"/>
                                          </p:val>
                                        </p:tav>
                                        <p:tav tm="100000">
                                          <p:val>
                                            <p:fltVal val="1"/>
                                          </p:val>
                                        </p:tav>
                                      </p:tavLst>
                                    </p:anim>
                                    <p:anim calcmode="lin" valueType="num">
                                      <p:cBhvr>
                                        <p:cTn id="36" dur="5000" fill="hold"/>
                                        <p:tgtEl>
                                          <p:spTgt spid="1026"/>
                                        </p:tgtEl>
                                        <p:attrNameLst>
                                          <p:attrName>ppt_h</p:attrName>
                                        </p:attrNameLst>
                                      </p:cBhvr>
                                      <p:tavLst>
                                        <p:tav tm="0">
                                          <p:val>
                                            <p:strVal val="#ppt_h"/>
                                          </p:val>
                                        </p:tav>
                                        <p:tav tm="100000">
                                          <p:val>
                                            <p:strVal val="#ppt_h"/>
                                          </p:val>
                                        </p:tav>
                                      </p:tavLst>
                                    </p:anim>
                                  </p:childTnLst>
                                </p:cTn>
                              </p:par>
                            </p:childTnLst>
                          </p:cTn>
                        </p:par>
                        <p:par>
                          <p:cTn id="37" fill="hold">
                            <p:stCondLst>
                              <p:cond delay="6500"/>
                            </p:stCondLst>
                            <p:childTnLst>
                              <p:par>
                                <p:cTn id="38" presetID="19" presetClass="entr" presetSubtype="10" fill="hold" nodeType="afterEffect">
                                  <p:stCondLst>
                                    <p:cond delay="0"/>
                                  </p:stCondLst>
                                  <p:childTnLst>
                                    <p:set>
                                      <p:cBhvr>
                                        <p:cTn id="39" dur="1" fill="hold">
                                          <p:stCondLst>
                                            <p:cond delay="0"/>
                                          </p:stCondLst>
                                        </p:cTn>
                                        <p:tgtEl>
                                          <p:spTgt spid="9"/>
                                        </p:tgtEl>
                                        <p:attrNameLst>
                                          <p:attrName>style.visibility</p:attrName>
                                        </p:attrNameLst>
                                      </p:cBhvr>
                                      <p:to>
                                        <p:strVal val="visible"/>
                                      </p:to>
                                    </p:set>
                                    <p:anim calcmode="lin" valueType="num">
                                      <p:cBhvr>
                                        <p:cTn id="40" dur="5000" fill="hold"/>
                                        <p:tgtEl>
                                          <p:spTgt spid="9"/>
                                        </p:tgtEl>
                                        <p:attrNameLst>
                                          <p:attrName>ppt_w</p:attrName>
                                        </p:attrNameLst>
                                      </p:cBhvr>
                                      <p:tavLst>
                                        <p:tav tm="0" fmla="#ppt_w*sin(2.5*pi*$)">
                                          <p:val>
                                            <p:fltVal val="0"/>
                                          </p:val>
                                        </p:tav>
                                        <p:tav tm="100000">
                                          <p:val>
                                            <p:fltVal val="1"/>
                                          </p:val>
                                        </p:tav>
                                      </p:tavLst>
                                    </p:anim>
                                    <p:anim calcmode="lin" valueType="num">
                                      <p:cBhvr>
                                        <p:cTn id="41" dur="5000" fill="hold"/>
                                        <p:tgtEl>
                                          <p:spTgt spid="9"/>
                                        </p:tgtEl>
                                        <p:attrNameLst>
                                          <p:attrName>ppt_h</p:attrName>
                                        </p:attrNameLst>
                                      </p:cBhvr>
                                      <p:tavLst>
                                        <p:tav tm="0">
                                          <p:val>
                                            <p:strVal val="#ppt_h"/>
                                          </p:val>
                                        </p:tav>
                                        <p:tav tm="100000">
                                          <p:val>
                                            <p:strVal val="#ppt_h"/>
                                          </p:val>
                                        </p:tav>
                                      </p:tavLst>
                                    </p:anim>
                                  </p:childTnLst>
                                </p:cTn>
                              </p:par>
                            </p:childTnLst>
                          </p:cTn>
                        </p:par>
                        <p:par>
                          <p:cTn id="42" fill="hold">
                            <p:stCondLst>
                              <p:cond delay="11500"/>
                            </p:stCondLst>
                            <p:childTnLst>
                              <p:par>
                                <p:cTn id="43" presetID="25" presetClass="entr" presetSubtype="0" fill="hold" nodeType="afterEffect">
                                  <p:stCondLst>
                                    <p:cond delay="0"/>
                                  </p:stCondLst>
                                  <p:childTnLst>
                                    <p:set>
                                      <p:cBhvr>
                                        <p:cTn id="44" dur="1" fill="hold">
                                          <p:stCondLst>
                                            <p:cond delay="0"/>
                                          </p:stCondLst>
                                        </p:cTn>
                                        <p:tgtEl>
                                          <p:spTgt spid="1031"/>
                                        </p:tgtEl>
                                        <p:attrNameLst>
                                          <p:attrName>style.visibility</p:attrName>
                                        </p:attrNameLst>
                                      </p:cBhvr>
                                      <p:to>
                                        <p:strVal val="visible"/>
                                      </p:to>
                                    </p:set>
                                    <p:anim calcmode="lin" valueType="num">
                                      <p:cBhvr>
                                        <p:cTn id="45" dur="500" decel="50000" fill="hold">
                                          <p:stCondLst>
                                            <p:cond delay="0"/>
                                          </p:stCondLst>
                                        </p:cTn>
                                        <p:tgtEl>
                                          <p:spTgt spid="1031"/>
                                        </p:tgtEl>
                                        <p:attrNameLst>
                                          <p:attrName>style.rotation</p:attrName>
                                        </p:attrNameLst>
                                      </p:cBhvr>
                                      <p:tavLst>
                                        <p:tav tm="0">
                                          <p:val>
                                            <p:fltVal val="-90"/>
                                          </p:val>
                                        </p:tav>
                                        <p:tav tm="100000">
                                          <p:val>
                                            <p:fltVal val="0"/>
                                          </p:val>
                                        </p:tav>
                                      </p:tavLst>
                                    </p:anim>
                                    <p:anim calcmode="lin" valueType="num">
                                      <p:cBhvr>
                                        <p:cTn id="46" dur="500" decel="50000" fill="hold">
                                          <p:stCondLst>
                                            <p:cond delay="0"/>
                                          </p:stCondLst>
                                        </p:cTn>
                                        <p:tgtEl>
                                          <p:spTgt spid="1031"/>
                                        </p:tgtEl>
                                        <p:attrNameLst>
                                          <p:attrName>ppt_w</p:attrName>
                                        </p:attrNameLst>
                                      </p:cBhvr>
                                      <p:tavLst>
                                        <p:tav tm="0">
                                          <p:val>
                                            <p:strVal val="#ppt_w"/>
                                          </p:val>
                                        </p:tav>
                                        <p:tav tm="100000">
                                          <p:val>
                                            <p:strVal val="#ppt_w*.05"/>
                                          </p:val>
                                        </p:tav>
                                      </p:tavLst>
                                    </p:anim>
                                    <p:anim calcmode="lin" valueType="num">
                                      <p:cBhvr>
                                        <p:cTn id="47" dur="500" accel="50000" fill="hold">
                                          <p:stCondLst>
                                            <p:cond delay="500"/>
                                          </p:stCondLst>
                                        </p:cTn>
                                        <p:tgtEl>
                                          <p:spTgt spid="1031"/>
                                        </p:tgtEl>
                                        <p:attrNameLst>
                                          <p:attrName>ppt_w</p:attrName>
                                        </p:attrNameLst>
                                      </p:cBhvr>
                                      <p:tavLst>
                                        <p:tav tm="0">
                                          <p:val>
                                            <p:strVal val="#ppt_w*.05"/>
                                          </p:val>
                                        </p:tav>
                                        <p:tav tm="100000">
                                          <p:val>
                                            <p:strVal val="#ppt_w"/>
                                          </p:val>
                                        </p:tav>
                                      </p:tavLst>
                                    </p:anim>
                                    <p:anim calcmode="lin" valueType="num">
                                      <p:cBhvr>
                                        <p:cTn id="48" dur="1000" fill="hold"/>
                                        <p:tgtEl>
                                          <p:spTgt spid="1031"/>
                                        </p:tgtEl>
                                        <p:attrNameLst>
                                          <p:attrName>ppt_h</p:attrName>
                                        </p:attrNameLst>
                                      </p:cBhvr>
                                      <p:tavLst>
                                        <p:tav tm="0">
                                          <p:val>
                                            <p:strVal val="#ppt_h"/>
                                          </p:val>
                                        </p:tav>
                                        <p:tav tm="100000">
                                          <p:val>
                                            <p:strVal val="#ppt_h"/>
                                          </p:val>
                                        </p:tav>
                                      </p:tavLst>
                                    </p:anim>
                                    <p:anim calcmode="lin" valueType="num">
                                      <p:cBhvr>
                                        <p:cTn id="49" dur="500" decel="50000" fill="hold">
                                          <p:stCondLst>
                                            <p:cond delay="0"/>
                                          </p:stCondLst>
                                        </p:cTn>
                                        <p:tgtEl>
                                          <p:spTgt spid="1031"/>
                                        </p:tgtEl>
                                        <p:attrNameLst>
                                          <p:attrName>ppt_x</p:attrName>
                                        </p:attrNameLst>
                                      </p:cBhvr>
                                      <p:tavLst>
                                        <p:tav tm="0">
                                          <p:val>
                                            <p:strVal val="#ppt_x+.4"/>
                                          </p:val>
                                        </p:tav>
                                        <p:tav tm="100000">
                                          <p:val>
                                            <p:strVal val="#ppt_x"/>
                                          </p:val>
                                        </p:tav>
                                      </p:tavLst>
                                    </p:anim>
                                    <p:anim calcmode="lin" valueType="num">
                                      <p:cBhvr>
                                        <p:cTn id="50" dur="500" decel="50000" fill="hold">
                                          <p:stCondLst>
                                            <p:cond delay="0"/>
                                          </p:stCondLst>
                                        </p:cTn>
                                        <p:tgtEl>
                                          <p:spTgt spid="1031"/>
                                        </p:tgtEl>
                                        <p:attrNameLst>
                                          <p:attrName>ppt_y</p:attrName>
                                        </p:attrNameLst>
                                      </p:cBhvr>
                                      <p:tavLst>
                                        <p:tav tm="0">
                                          <p:val>
                                            <p:strVal val="#ppt_y-.2"/>
                                          </p:val>
                                        </p:tav>
                                        <p:tav tm="100000">
                                          <p:val>
                                            <p:strVal val="#ppt_y+.1"/>
                                          </p:val>
                                        </p:tav>
                                      </p:tavLst>
                                    </p:anim>
                                    <p:anim calcmode="lin" valueType="num">
                                      <p:cBhvr>
                                        <p:cTn id="51" dur="500" accel="50000" fill="hold">
                                          <p:stCondLst>
                                            <p:cond delay="500"/>
                                          </p:stCondLst>
                                        </p:cTn>
                                        <p:tgtEl>
                                          <p:spTgt spid="1031"/>
                                        </p:tgtEl>
                                        <p:attrNameLst>
                                          <p:attrName>ppt_y</p:attrName>
                                        </p:attrNameLst>
                                      </p:cBhvr>
                                      <p:tavLst>
                                        <p:tav tm="0">
                                          <p:val>
                                            <p:strVal val="#ppt_y+.1"/>
                                          </p:val>
                                        </p:tav>
                                        <p:tav tm="100000">
                                          <p:val>
                                            <p:strVal val="#ppt_y"/>
                                          </p:val>
                                        </p:tav>
                                      </p:tavLst>
                                    </p:anim>
                                    <p:animEffect transition="in" filter="fade">
                                      <p:cBhvr>
                                        <p:cTn id="52" dur="1000" decel="50000">
                                          <p:stCondLst>
                                            <p:cond delay="0"/>
                                          </p:stCondLst>
                                        </p:cTn>
                                        <p:tgtEl>
                                          <p:spTgt spid="1031"/>
                                        </p:tgtEl>
                                      </p:cBhvr>
                                    </p:animEffect>
                                  </p:childTnLst>
                                </p:cTn>
                              </p:par>
                            </p:childTnLst>
                          </p:cTn>
                        </p:par>
                        <p:par>
                          <p:cTn id="53" fill="hold">
                            <p:stCondLst>
                              <p:cond delay="12500"/>
                            </p:stCondLst>
                            <p:childTnLst>
                              <p:par>
                                <p:cTn id="54" presetID="25" presetClass="entr" presetSubtype="0" fill="hold" nodeType="afterEffect">
                                  <p:stCondLst>
                                    <p:cond delay="0"/>
                                  </p:stCondLst>
                                  <p:childTnLst>
                                    <p:set>
                                      <p:cBhvr>
                                        <p:cTn id="55" dur="1" fill="hold">
                                          <p:stCondLst>
                                            <p:cond delay="0"/>
                                          </p:stCondLst>
                                        </p:cTn>
                                        <p:tgtEl>
                                          <p:spTgt spid="1029"/>
                                        </p:tgtEl>
                                        <p:attrNameLst>
                                          <p:attrName>style.visibility</p:attrName>
                                        </p:attrNameLst>
                                      </p:cBhvr>
                                      <p:to>
                                        <p:strVal val="visible"/>
                                      </p:to>
                                    </p:set>
                                    <p:anim calcmode="lin" valueType="num">
                                      <p:cBhvr>
                                        <p:cTn id="56" dur="500" decel="50000" fill="hold">
                                          <p:stCondLst>
                                            <p:cond delay="0"/>
                                          </p:stCondLst>
                                        </p:cTn>
                                        <p:tgtEl>
                                          <p:spTgt spid="1029"/>
                                        </p:tgtEl>
                                        <p:attrNameLst>
                                          <p:attrName>style.rotation</p:attrName>
                                        </p:attrNameLst>
                                      </p:cBhvr>
                                      <p:tavLst>
                                        <p:tav tm="0">
                                          <p:val>
                                            <p:fltVal val="-90"/>
                                          </p:val>
                                        </p:tav>
                                        <p:tav tm="100000">
                                          <p:val>
                                            <p:fltVal val="0"/>
                                          </p:val>
                                        </p:tav>
                                      </p:tavLst>
                                    </p:anim>
                                    <p:anim calcmode="lin" valueType="num">
                                      <p:cBhvr>
                                        <p:cTn id="57" dur="500" decel="50000" fill="hold">
                                          <p:stCondLst>
                                            <p:cond delay="0"/>
                                          </p:stCondLst>
                                        </p:cTn>
                                        <p:tgtEl>
                                          <p:spTgt spid="1029"/>
                                        </p:tgtEl>
                                        <p:attrNameLst>
                                          <p:attrName>ppt_w</p:attrName>
                                        </p:attrNameLst>
                                      </p:cBhvr>
                                      <p:tavLst>
                                        <p:tav tm="0">
                                          <p:val>
                                            <p:strVal val="#ppt_w"/>
                                          </p:val>
                                        </p:tav>
                                        <p:tav tm="100000">
                                          <p:val>
                                            <p:strVal val="#ppt_w*.05"/>
                                          </p:val>
                                        </p:tav>
                                      </p:tavLst>
                                    </p:anim>
                                    <p:anim calcmode="lin" valueType="num">
                                      <p:cBhvr>
                                        <p:cTn id="58" dur="500" accel="50000" fill="hold">
                                          <p:stCondLst>
                                            <p:cond delay="500"/>
                                          </p:stCondLst>
                                        </p:cTn>
                                        <p:tgtEl>
                                          <p:spTgt spid="1029"/>
                                        </p:tgtEl>
                                        <p:attrNameLst>
                                          <p:attrName>ppt_w</p:attrName>
                                        </p:attrNameLst>
                                      </p:cBhvr>
                                      <p:tavLst>
                                        <p:tav tm="0">
                                          <p:val>
                                            <p:strVal val="#ppt_w*.05"/>
                                          </p:val>
                                        </p:tav>
                                        <p:tav tm="100000">
                                          <p:val>
                                            <p:strVal val="#ppt_w"/>
                                          </p:val>
                                        </p:tav>
                                      </p:tavLst>
                                    </p:anim>
                                    <p:anim calcmode="lin" valueType="num">
                                      <p:cBhvr>
                                        <p:cTn id="59" dur="1000" fill="hold"/>
                                        <p:tgtEl>
                                          <p:spTgt spid="1029"/>
                                        </p:tgtEl>
                                        <p:attrNameLst>
                                          <p:attrName>ppt_h</p:attrName>
                                        </p:attrNameLst>
                                      </p:cBhvr>
                                      <p:tavLst>
                                        <p:tav tm="0">
                                          <p:val>
                                            <p:strVal val="#ppt_h"/>
                                          </p:val>
                                        </p:tav>
                                        <p:tav tm="100000">
                                          <p:val>
                                            <p:strVal val="#ppt_h"/>
                                          </p:val>
                                        </p:tav>
                                      </p:tavLst>
                                    </p:anim>
                                    <p:anim calcmode="lin" valueType="num">
                                      <p:cBhvr>
                                        <p:cTn id="60" dur="500" decel="50000" fill="hold">
                                          <p:stCondLst>
                                            <p:cond delay="0"/>
                                          </p:stCondLst>
                                        </p:cTn>
                                        <p:tgtEl>
                                          <p:spTgt spid="1029"/>
                                        </p:tgtEl>
                                        <p:attrNameLst>
                                          <p:attrName>ppt_x</p:attrName>
                                        </p:attrNameLst>
                                      </p:cBhvr>
                                      <p:tavLst>
                                        <p:tav tm="0">
                                          <p:val>
                                            <p:strVal val="#ppt_x+.4"/>
                                          </p:val>
                                        </p:tav>
                                        <p:tav tm="100000">
                                          <p:val>
                                            <p:strVal val="#ppt_x"/>
                                          </p:val>
                                        </p:tav>
                                      </p:tavLst>
                                    </p:anim>
                                    <p:anim calcmode="lin" valueType="num">
                                      <p:cBhvr>
                                        <p:cTn id="61" dur="500" decel="50000" fill="hold">
                                          <p:stCondLst>
                                            <p:cond delay="0"/>
                                          </p:stCondLst>
                                        </p:cTn>
                                        <p:tgtEl>
                                          <p:spTgt spid="1029"/>
                                        </p:tgtEl>
                                        <p:attrNameLst>
                                          <p:attrName>ppt_y</p:attrName>
                                        </p:attrNameLst>
                                      </p:cBhvr>
                                      <p:tavLst>
                                        <p:tav tm="0">
                                          <p:val>
                                            <p:strVal val="#ppt_y-.2"/>
                                          </p:val>
                                        </p:tav>
                                        <p:tav tm="100000">
                                          <p:val>
                                            <p:strVal val="#ppt_y+.1"/>
                                          </p:val>
                                        </p:tav>
                                      </p:tavLst>
                                    </p:anim>
                                    <p:anim calcmode="lin" valueType="num">
                                      <p:cBhvr>
                                        <p:cTn id="62" dur="500" accel="50000" fill="hold">
                                          <p:stCondLst>
                                            <p:cond delay="500"/>
                                          </p:stCondLst>
                                        </p:cTn>
                                        <p:tgtEl>
                                          <p:spTgt spid="1029"/>
                                        </p:tgtEl>
                                        <p:attrNameLst>
                                          <p:attrName>ppt_y</p:attrName>
                                        </p:attrNameLst>
                                      </p:cBhvr>
                                      <p:tavLst>
                                        <p:tav tm="0">
                                          <p:val>
                                            <p:strVal val="#ppt_y+.1"/>
                                          </p:val>
                                        </p:tav>
                                        <p:tav tm="100000">
                                          <p:val>
                                            <p:strVal val="#ppt_y"/>
                                          </p:val>
                                        </p:tav>
                                      </p:tavLst>
                                    </p:anim>
                                    <p:animEffect transition="in" filter="fade">
                                      <p:cBhvr>
                                        <p:cTn id="63" dur="1000" decel="50000">
                                          <p:stCondLst>
                                            <p:cond delay="0"/>
                                          </p:stCondLst>
                                        </p:cTn>
                                        <p:tgtEl>
                                          <p:spTgt spid="10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8313" y="404813"/>
            <a:ext cx="8229600" cy="1143000"/>
          </a:xfrm>
        </p:spPr>
        <p:txBody>
          <a:bodyPr/>
          <a:lstStyle/>
          <a:p>
            <a:r>
              <a:rPr lang="en-NZ" smtClean="0"/>
              <a:t>                     History</a:t>
            </a:r>
          </a:p>
        </p:txBody>
      </p:sp>
      <p:sp>
        <p:nvSpPr>
          <p:cNvPr id="3" name="Content Placeholder 2"/>
          <p:cNvSpPr>
            <a:spLocks noGrp="1"/>
          </p:cNvSpPr>
          <p:nvPr>
            <p:ph idx="1"/>
          </p:nvPr>
        </p:nvSpPr>
        <p:spPr>
          <a:xfrm>
            <a:off x="755650" y="1484313"/>
            <a:ext cx="7056438" cy="3240087"/>
          </a:xfrm>
        </p:spPr>
        <p:txBody>
          <a:bodyPr>
            <a:normAutofit fontScale="92500"/>
          </a:bodyPr>
          <a:lstStyle/>
          <a:p>
            <a:pPr marL="274320" indent="-274320" fontAlgn="auto">
              <a:spcAft>
                <a:spcPts val="0"/>
              </a:spcAft>
              <a:buClr>
                <a:schemeClr val="accent3"/>
              </a:buClr>
              <a:buFont typeface="Wingdings 2"/>
              <a:buChar char=""/>
              <a:defRPr/>
            </a:pPr>
            <a:r>
              <a:rPr lang="en-NZ" dirty="0" smtClean="0">
                <a:latin typeface="Times New Roman" pitchFamily="18" charset="0"/>
                <a:cs typeface="Times New Roman" pitchFamily="18" charset="0"/>
              </a:rPr>
              <a:t>When construction of this bell tower began in 1173, Pisa was a trading centre at the peak of its military might and artistic achievement.</a:t>
            </a:r>
          </a:p>
          <a:p>
            <a:pPr marL="274320" indent="-274320" fontAlgn="auto">
              <a:spcAft>
                <a:spcPts val="0"/>
              </a:spcAft>
              <a:buClr>
                <a:schemeClr val="accent3"/>
              </a:buClr>
              <a:buFont typeface="Wingdings 2"/>
              <a:buChar char=""/>
              <a:defRPr/>
            </a:pPr>
            <a:r>
              <a:rPr lang="en-US" dirty="0" smtClean="0">
                <a:latin typeface="Times New Roman" pitchFamily="18" charset="0"/>
                <a:cs typeface="Times New Roman" pitchFamily="18" charset="0"/>
              </a:rPr>
              <a:t>Because the tilt of the tower was constantly increasing and threatening its collapse, the tower was closed to the public in 1990 and rescue works started.</a:t>
            </a:r>
          </a:p>
          <a:p>
            <a:pPr marL="274320" indent="-274320" fontAlgn="auto">
              <a:spcAft>
                <a:spcPts val="0"/>
              </a:spcAft>
              <a:buClr>
                <a:schemeClr val="accent3"/>
              </a:buClr>
              <a:buFont typeface="Wingdings 2"/>
              <a:buChar char=""/>
              <a:defRPr/>
            </a:pPr>
            <a:r>
              <a:rPr lang="en-GB" dirty="0" smtClean="0">
                <a:latin typeface="Times New Roman" pitchFamily="18" charset="0"/>
                <a:cs typeface="Times New Roman" pitchFamily="18" charset="0"/>
              </a:rPr>
              <a:t>Only 5 years after work on the building began, it was leaning noticeably to the North.</a:t>
            </a:r>
            <a:endParaRPr lang="en-NZ" dirty="0" smtClean="0">
              <a:latin typeface="Times New Roman" pitchFamily="18" charset="0"/>
              <a:cs typeface="Times New Roman" pitchFamily="18" charset="0"/>
            </a:endParaRPr>
          </a:p>
          <a:p>
            <a:pPr marL="274320" indent="-274320" fontAlgn="auto">
              <a:spcAft>
                <a:spcPts val="0"/>
              </a:spcAft>
              <a:buClr>
                <a:schemeClr val="accent3"/>
              </a:buClr>
              <a:buFont typeface="Wingdings 2"/>
              <a:buNone/>
              <a:defRPr/>
            </a:pPr>
            <a:endParaRPr lang="en-NZ" dirty="0" smtClean="0"/>
          </a:p>
          <a:p>
            <a:pPr marL="274320" indent="-274320" fontAlgn="auto">
              <a:spcAft>
                <a:spcPts val="0"/>
              </a:spcAft>
              <a:buClr>
                <a:schemeClr val="accent3"/>
              </a:buClr>
              <a:buFont typeface="Wingdings 2"/>
              <a:buChar char=""/>
              <a:defRPr/>
            </a:pPr>
            <a:endParaRPr lang="en-NZ" dirty="0" smtClean="0"/>
          </a:p>
          <a:p>
            <a:pPr marL="274320" indent="-274320" fontAlgn="auto">
              <a:spcAft>
                <a:spcPts val="0"/>
              </a:spcAft>
              <a:buClr>
                <a:schemeClr val="accent3"/>
              </a:buClr>
              <a:buFont typeface="Wingdings 2"/>
              <a:buChar char=""/>
              <a:defRPr/>
            </a:pPr>
            <a:endParaRPr lang="en-NZ" dirty="0"/>
          </a:p>
        </p:txBody>
      </p:sp>
      <p:pic>
        <p:nvPicPr>
          <p:cNvPr id="2050" name="Picture 2" descr="C:\Documents and Settings\Helen\Local Settings\Temporary Internet Files\Content.IE5\710TL8EU\MP900163690[1].jpg"/>
          <p:cNvPicPr>
            <a:picLocks noChangeAspect="1" noChangeArrowheads="1"/>
          </p:cNvPicPr>
          <p:nvPr/>
        </p:nvPicPr>
        <p:blipFill>
          <a:blip r:embed="rId3"/>
          <a:srcRect/>
          <a:stretch>
            <a:fillRect/>
          </a:stretch>
        </p:blipFill>
        <p:spPr bwMode="auto">
          <a:xfrm>
            <a:off x="7461250" y="4221163"/>
            <a:ext cx="1682750" cy="2636837"/>
          </a:xfrm>
          <a:prstGeom prst="rect">
            <a:avLst/>
          </a:prstGeom>
          <a:noFill/>
          <a:ln w="9525">
            <a:noFill/>
            <a:miter lim="800000"/>
            <a:headEnd/>
            <a:tailEnd/>
          </a:ln>
        </p:spPr>
      </p:pic>
      <p:pic>
        <p:nvPicPr>
          <p:cNvPr id="2051" name="Picture 3" descr="C:\Documents and Settings\Helen\Local Settings\Temporary Internet Files\Content.IE5\710TL8EU\MP900163690[1].jpg"/>
          <p:cNvPicPr>
            <a:picLocks noChangeAspect="1" noChangeArrowheads="1"/>
          </p:cNvPicPr>
          <p:nvPr/>
        </p:nvPicPr>
        <p:blipFill>
          <a:blip r:embed="rId3"/>
          <a:srcRect/>
          <a:stretch>
            <a:fillRect/>
          </a:stretch>
        </p:blipFill>
        <p:spPr bwMode="auto">
          <a:xfrm>
            <a:off x="0" y="4652963"/>
            <a:ext cx="1408113" cy="2205037"/>
          </a:xfrm>
          <a:prstGeom prst="rect">
            <a:avLst/>
          </a:prstGeom>
          <a:noFill/>
          <a:ln w="9525">
            <a:noFill/>
            <a:miter lim="800000"/>
            <a:headEnd/>
            <a:tailEnd/>
          </a:ln>
        </p:spPr>
      </p:pic>
      <p:pic>
        <p:nvPicPr>
          <p:cNvPr id="2052" name="Picture 4" descr="C:\Documents and Settings\Helen\Local Settings\Temporary Internet Files\Content.IE5\IUMVED4Z\MC900391178[1].wmf"/>
          <p:cNvPicPr>
            <a:picLocks noChangeAspect="1" noChangeArrowheads="1"/>
          </p:cNvPicPr>
          <p:nvPr/>
        </p:nvPicPr>
        <p:blipFill>
          <a:blip r:embed="rId4"/>
          <a:srcRect/>
          <a:stretch>
            <a:fillRect/>
          </a:stretch>
        </p:blipFill>
        <p:spPr bwMode="auto">
          <a:xfrm>
            <a:off x="755650" y="4873625"/>
            <a:ext cx="1584325" cy="1579563"/>
          </a:xfrm>
          <a:prstGeom prst="rect">
            <a:avLst/>
          </a:prstGeom>
          <a:noFill/>
          <a:ln w="9525">
            <a:noFill/>
            <a:miter lim="800000"/>
            <a:headEnd/>
            <a:tailEnd/>
          </a:ln>
        </p:spPr>
      </p:pic>
    </p:spTree>
  </p:cSld>
  <p:clrMapOvr>
    <a:masterClrMapping/>
  </p:clrMapOvr>
  <p:transition>
    <p:fade thruBlk="1"/>
    <p:sndAc>
      <p:stSnd>
        <p:snd r:embed="rId2" name="hammer.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from="(-#ppt_w/2)" to="(#ppt_x)" calcmode="lin" valueType="num">
                                      <p:cBhvr>
                                        <p:cTn id="7" dur="600" fill="hold">
                                          <p:stCondLst>
                                            <p:cond delay="0"/>
                                          </p:stCondLst>
                                        </p:cTn>
                                        <p:tgtEl>
                                          <p:spTgt spid="2"/>
                                        </p:tgtEl>
                                        <p:attrNameLst>
                                          <p:attrName>ppt_x</p:attrName>
                                        </p:attrNameLst>
                                      </p:cBhvr>
                                    </p:anim>
                                    <p:anim from="0" to="-1.0" calcmode="lin" valueType="num">
                                      <p:cBhvr>
                                        <p:cTn id="8" dur="200" decel="50000" autoRev="1" fill="hold">
                                          <p:stCondLst>
                                            <p:cond delay="600"/>
                                          </p:stCondLst>
                                        </p:cTn>
                                        <p:tgtEl>
                                          <p:spTgt spid="2"/>
                                        </p:tgtEl>
                                        <p:attrNameLst>
                                          <p:attrName>xshear</p:attrName>
                                        </p:attrNameLst>
                                      </p:cBhvr>
                                    </p:anim>
                                    <p:animScale>
                                      <p:cBhvr>
                                        <p:cTn id="9" dur="200" decel="100000" autoRev="1" fill="hold">
                                          <p:stCondLst>
                                            <p:cond delay="600"/>
                                          </p:stCondLst>
                                        </p:cTn>
                                        <p:tgtEl>
                                          <p:spTgt spid="2"/>
                                        </p:tgtEl>
                                      </p:cBhvr>
                                      <p:from x="100000" y="100000"/>
                                      <p:to x="80000" y="100000"/>
                                    </p:animScale>
                                    <p:anim by="(#ppt_h/3+#ppt_w*0.1)" calcmode="lin" valueType="num">
                                      <p:cBhvr additive="sum">
                                        <p:cTn id="10" dur="200" decel="100000" autoRev="1" fill="hold">
                                          <p:stCondLst>
                                            <p:cond delay="600"/>
                                          </p:stCondLst>
                                        </p:cTn>
                                        <p:tgtEl>
                                          <p:spTgt spid="2"/>
                                        </p:tgtEl>
                                        <p:attrNameLst>
                                          <p:attrName>ppt_x</p:attrName>
                                        </p:attrNameLst>
                                      </p:cBhvr>
                                    </p:anim>
                                  </p:childTnLst>
                                </p:cTn>
                              </p:par>
                            </p:childTnLst>
                          </p:cTn>
                        </p:par>
                        <p:par>
                          <p:cTn id="11" fill="hold">
                            <p:stCondLst>
                              <p:cond delay="1000"/>
                            </p:stCondLst>
                            <p:childTnLst>
                              <p:par>
                                <p:cTn id="12" presetID="54" presetClass="entr" presetSubtype="0" accel="100000" fill="hold" grpId="0" nodeType="after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p:cTn id="14" dur="500" fill="hold"/>
                                        <p:tgtEl>
                                          <p:spTgt spid="3">
                                            <p:txEl>
                                              <p:pRg st="0" end="0"/>
                                            </p:txEl>
                                          </p:spTgt>
                                        </p:tgtEl>
                                        <p:attrNameLst>
                                          <p:attrName>ppt_w</p:attrName>
                                        </p:attrNameLst>
                                      </p:cBhvr>
                                      <p:tavLst>
                                        <p:tav tm="0">
                                          <p:val>
                                            <p:strVal val="#ppt_w*0.05"/>
                                          </p:val>
                                        </p:tav>
                                        <p:tav tm="100000">
                                          <p:val>
                                            <p:strVal val="#ppt_w"/>
                                          </p:val>
                                        </p:tav>
                                      </p:tavLst>
                                    </p:anim>
                                    <p:anim calcmode="lin" valueType="num">
                                      <p:cBhvr>
                                        <p:cTn id="15" dur="500" fill="hold"/>
                                        <p:tgtEl>
                                          <p:spTgt spid="3">
                                            <p:txEl>
                                              <p:pRg st="0" end="0"/>
                                            </p:txEl>
                                          </p:spTgt>
                                        </p:tgtEl>
                                        <p:attrNameLst>
                                          <p:attrName>ppt_h</p:attrName>
                                        </p:attrNameLst>
                                      </p:cBhvr>
                                      <p:tavLst>
                                        <p:tav tm="0">
                                          <p:val>
                                            <p:strVal val="#ppt_h"/>
                                          </p:val>
                                        </p:tav>
                                        <p:tav tm="100000">
                                          <p:val>
                                            <p:strVal val="#ppt_h"/>
                                          </p:val>
                                        </p:tav>
                                      </p:tavLst>
                                    </p:anim>
                                    <p:anim calcmode="lin" valueType="num">
                                      <p:cBhvr>
                                        <p:cTn id="16" dur="500" fill="hold"/>
                                        <p:tgtEl>
                                          <p:spTgt spid="3">
                                            <p:txEl>
                                              <p:pRg st="0" end="0"/>
                                            </p:txEl>
                                          </p:spTgt>
                                        </p:tgtEl>
                                        <p:attrNameLst>
                                          <p:attrName>ppt_x</p:attrName>
                                        </p:attrNameLst>
                                      </p:cBhvr>
                                      <p:tavLst>
                                        <p:tav tm="0">
                                          <p:val>
                                            <p:strVal val="#ppt_x-.2"/>
                                          </p:val>
                                        </p:tav>
                                        <p:tav tm="100000">
                                          <p:val>
                                            <p:strVal val="#ppt_x"/>
                                          </p:val>
                                        </p:tav>
                                      </p:tavLst>
                                    </p:anim>
                                    <p:anim calcmode="lin" valueType="num">
                                      <p:cBhvr>
                                        <p:cTn id="17" dur="500" fill="hold"/>
                                        <p:tgtEl>
                                          <p:spTgt spid="3">
                                            <p:txEl>
                                              <p:pRg st="0" end="0"/>
                                            </p:txEl>
                                          </p:spTgt>
                                        </p:tgtEl>
                                        <p:attrNameLst>
                                          <p:attrName>ppt_y</p:attrName>
                                        </p:attrNameLst>
                                      </p:cBhvr>
                                      <p:tavLst>
                                        <p:tav tm="0">
                                          <p:val>
                                            <p:strVal val="#ppt_y"/>
                                          </p:val>
                                        </p:tav>
                                        <p:tav tm="100000">
                                          <p:val>
                                            <p:strVal val="#ppt_y"/>
                                          </p:val>
                                        </p:tav>
                                      </p:tavLst>
                                    </p:anim>
                                    <p:animEffect transition="in" filter="fade">
                                      <p:cBhvr>
                                        <p:cTn id="18" dur="500"/>
                                        <p:tgtEl>
                                          <p:spTgt spid="3">
                                            <p:txEl>
                                              <p:pRg st="0" end="0"/>
                                            </p:txEl>
                                          </p:spTgt>
                                        </p:tgtEl>
                                      </p:cBhvr>
                                    </p:animEffect>
                                  </p:childTnLst>
                                </p:cTn>
                              </p:par>
                            </p:childTnLst>
                          </p:cTn>
                        </p:par>
                        <p:par>
                          <p:cTn id="19" fill="hold">
                            <p:stCondLst>
                              <p:cond delay="1500"/>
                            </p:stCondLst>
                            <p:childTnLst>
                              <p:par>
                                <p:cTn id="20" presetID="54" presetClass="entr" presetSubtype="0" accel="100000" fill="hold" grpId="0" nodeType="after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 calcmode="lin" valueType="num">
                                      <p:cBhvr>
                                        <p:cTn id="22" dur="500" fill="hold"/>
                                        <p:tgtEl>
                                          <p:spTgt spid="3">
                                            <p:txEl>
                                              <p:pRg st="1" end="1"/>
                                            </p:txEl>
                                          </p:spTgt>
                                        </p:tgtEl>
                                        <p:attrNameLst>
                                          <p:attrName>ppt_w</p:attrName>
                                        </p:attrNameLst>
                                      </p:cBhvr>
                                      <p:tavLst>
                                        <p:tav tm="0">
                                          <p:val>
                                            <p:strVal val="#ppt_w*0.05"/>
                                          </p:val>
                                        </p:tav>
                                        <p:tav tm="100000">
                                          <p:val>
                                            <p:strVal val="#ppt_w"/>
                                          </p:val>
                                        </p:tav>
                                      </p:tavLst>
                                    </p:anim>
                                    <p:anim calcmode="lin" valueType="num">
                                      <p:cBhvr>
                                        <p:cTn id="23" dur="500" fill="hold"/>
                                        <p:tgtEl>
                                          <p:spTgt spid="3">
                                            <p:txEl>
                                              <p:pRg st="1" end="1"/>
                                            </p:txEl>
                                          </p:spTgt>
                                        </p:tgtEl>
                                        <p:attrNameLst>
                                          <p:attrName>ppt_h</p:attrName>
                                        </p:attrNameLst>
                                      </p:cBhvr>
                                      <p:tavLst>
                                        <p:tav tm="0">
                                          <p:val>
                                            <p:strVal val="#ppt_h"/>
                                          </p:val>
                                        </p:tav>
                                        <p:tav tm="100000">
                                          <p:val>
                                            <p:strVal val="#ppt_h"/>
                                          </p:val>
                                        </p:tav>
                                      </p:tavLst>
                                    </p:anim>
                                    <p:anim calcmode="lin" valueType="num">
                                      <p:cBhvr>
                                        <p:cTn id="24" dur="500" fill="hold"/>
                                        <p:tgtEl>
                                          <p:spTgt spid="3">
                                            <p:txEl>
                                              <p:pRg st="1" end="1"/>
                                            </p:txEl>
                                          </p:spTgt>
                                        </p:tgtEl>
                                        <p:attrNameLst>
                                          <p:attrName>ppt_x</p:attrName>
                                        </p:attrNameLst>
                                      </p:cBhvr>
                                      <p:tavLst>
                                        <p:tav tm="0">
                                          <p:val>
                                            <p:strVal val="#ppt_x-.2"/>
                                          </p:val>
                                        </p:tav>
                                        <p:tav tm="100000">
                                          <p:val>
                                            <p:strVal val="#ppt_x"/>
                                          </p:val>
                                        </p:tav>
                                      </p:tavLst>
                                    </p:anim>
                                    <p:anim calcmode="lin" valueType="num">
                                      <p:cBhvr>
                                        <p:cTn id="25" dur="500" fill="hold"/>
                                        <p:tgtEl>
                                          <p:spTgt spid="3">
                                            <p:txEl>
                                              <p:pRg st="1" end="1"/>
                                            </p:txEl>
                                          </p:spTgt>
                                        </p:tgtEl>
                                        <p:attrNameLst>
                                          <p:attrName>ppt_y</p:attrName>
                                        </p:attrNameLst>
                                      </p:cBhvr>
                                      <p:tavLst>
                                        <p:tav tm="0">
                                          <p:val>
                                            <p:strVal val="#ppt_y"/>
                                          </p:val>
                                        </p:tav>
                                        <p:tav tm="100000">
                                          <p:val>
                                            <p:strVal val="#ppt_y"/>
                                          </p:val>
                                        </p:tav>
                                      </p:tavLst>
                                    </p:anim>
                                    <p:animEffect transition="in" filter="fade">
                                      <p:cBhvr>
                                        <p:cTn id="26" dur="500"/>
                                        <p:tgtEl>
                                          <p:spTgt spid="3">
                                            <p:txEl>
                                              <p:pRg st="1" end="1"/>
                                            </p:txEl>
                                          </p:spTgt>
                                        </p:tgtEl>
                                      </p:cBhvr>
                                    </p:animEffect>
                                  </p:childTnLst>
                                </p:cTn>
                              </p:par>
                            </p:childTnLst>
                          </p:cTn>
                        </p:par>
                        <p:par>
                          <p:cTn id="27" fill="hold">
                            <p:stCondLst>
                              <p:cond delay="2000"/>
                            </p:stCondLst>
                            <p:childTnLst>
                              <p:par>
                                <p:cTn id="28" presetID="54" presetClass="entr" presetSubtype="0" accel="100000" fill="hold" grpId="0" nodeType="afterEffect">
                                  <p:stCondLst>
                                    <p:cond delay="0"/>
                                  </p:stCondLst>
                                  <p:childTnLst>
                                    <p:set>
                                      <p:cBhvr>
                                        <p:cTn id="29" dur="1" fill="hold">
                                          <p:stCondLst>
                                            <p:cond delay="0"/>
                                          </p:stCondLst>
                                        </p:cTn>
                                        <p:tgtEl>
                                          <p:spTgt spid="3">
                                            <p:txEl>
                                              <p:pRg st="2" end="2"/>
                                            </p:txEl>
                                          </p:spTgt>
                                        </p:tgtEl>
                                        <p:attrNameLst>
                                          <p:attrName>style.visibility</p:attrName>
                                        </p:attrNameLst>
                                      </p:cBhvr>
                                      <p:to>
                                        <p:strVal val="visible"/>
                                      </p:to>
                                    </p:set>
                                    <p:anim calcmode="lin" valueType="num">
                                      <p:cBhvr>
                                        <p:cTn id="30" dur="500" fill="hold"/>
                                        <p:tgtEl>
                                          <p:spTgt spid="3">
                                            <p:txEl>
                                              <p:pRg st="2" end="2"/>
                                            </p:txEl>
                                          </p:spTgt>
                                        </p:tgtEl>
                                        <p:attrNameLst>
                                          <p:attrName>ppt_w</p:attrName>
                                        </p:attrNameLst>
                                      </p:cBhvr>
                                      <p:tavLst>
                                        <p:tav tm="0">
                                          <p:val>
                                            <p:strVal val="#ppt_w*0.05"/>
                                          </p:val>
                                        </p:tav>
                                        <p:tav tm="100000">
                                          <p:val>
                                            <p:strVal val="#ppt_w"/>
                                          </p:val>
                                        </p:tav>
                                      </p:tavLst>
                                    </p:anim>
                                    <p:anim calcmode="lin" valueType="num">
                                      <p:cBhvr>
                                        <p:cTn id="31" dur="500" fill="hold"/>
                                        <p:tgtEl>
                                          <p:spTgt spid="3">
                                            <p:txEl>
                                              <p:pRg st="2" end="2"/>
                                            </p:txEl>
                                          </p:spTgt>
                                        </p:tgtEl>
                                        <p:attrNameLst>
                                          <p:attrName>ppt_h</p:attrName>
                                        </p:attrNameLst>
                                      </p:cBhvr>
                                      <p:tavLst>
                                        <p:tav tm="0">
                                          <p:val>
                                            <p:strVal val="#ppt_h"/>
                                          </p:val>
                                        </p:tav>
                                        <p:tav tm="100000">
                                          <p:val>
                                            <p:strVal val="#ppt_h"/>
                                          </p:val>
                                        </p:tav>
                                      </p:tavLst>
                                    </p:anim>
                                    <p:anim calcmode="lin" valueType="num">
                                      <p:cBhvr>
                                        <p:cTn id="32" dur="500" fill="hold"/>
                                        <p:tgtEl>
                                          <p:spTgt spid="3">
                                            <p:txEl>
                                              <p:pRg st="2" end="2"/>
                                            </p:txEl>
                                          </p:spTgt>
                                        </p:tgtEl>
                                        <p:attrNameLst>
                                          <p:attrName>ppt_x</p:attrName>
                                        </p:attrNameLst>
                                      </p:cBhvr>
                                      <p:tavLst>
                                        <p:tav tm="0">
                                          <p:val>
                                            <p:strVal val="#ppt_x-.2"/>
                                          </p:val>
                                        </p:tav>
                                        <p:tav tm="100000">
                                          <p:val>
                                            <p:strVal val="#ppt_x"/>
                                          </p:val>
                                        </p:tav>
                                      </p:tavLst>
                                    </p:anim>
                                    <p:anim calcmode="lin" valueType="num">
                                      <p:cBhvr>
                                        <p:cTn id="33" dur="500" fill="hold"/>
                                        <p:tgtEl>
                                          <p:spTgt spid="3">
                                            <p:txEl>
                                              <p:pRg st="2" end="2"/>
                                            </p:txEl>
                                          </p:spTgt>
                                        </p:tgtEl>
                                        <p:attrNameLst>
                                          <p:attrName>ppt_y</p:attrName>
                                        </p:attrNameLst>
                                      </p:cBhvr>
                                      <p:tavLst>
                                        <p:tav tm="0">
                                          <p:val>
                                            <p:strVal val="#ppt_y"/>
                                          </p:val>
                                        </p:tav>
                                        <p:tav tm="100000">
                                          <p:val>
                                            <p:strVal val="#ppt_y"/>
                                          </p:val>
                                        </p:tav>
                                      </p:tavLst>
                                    </p:anim>
                                    <p:animEffect transition="in" filter="fade">
                                      <p:cBhvr>
                                        <p:cTn id="34" dur="500"/>
                                        <p:tgtEl>
                                          <p:spTgt spid="3">
                                            <p:txEl>
                                              <p:pRg st="2" end="2"/>
                                            </p:txEl>
                                          </p:spTgt>
                                        </p:tgtEl>
                                      </p:cBhvr>
                                    </p:animEffect>
                                  </p:childTnLst>
                                </p:cTn>
                              </p:par>
                            </p:childTnLst>
                          </p:cTn>
                        </p:par>
                        <p:par>
                          <p:cTn id="35" fill="hold">
                            <p:stCondLst>
                              <p:cond delay="2500"/>
                            </p:stCondLst>
                            <p:childTnLst>
                              <p:par>
                                <p:cTn id="36" presetID="35" presetClass="entr" presetSubtype="0" fill="hold" nodeType="afterEffect">
                                  <p:stCondLst>
                                    <p:cond delay="0"/>
                                  </p:stCondLst>
                                  <p:childTnLst>
                                    <p:set>
                                      <p:cBhvr>
                                        <p:cTn id="37" dur="1" fill="hold">
                                          <p:stCondLst>
                                            <p:cond delay="0"/>
                                          </p:stCondLst>
                                        </p:cTn>
                                        <p:tgtEl>
                                          <p:spTgt spid="2050"/>
                                        </p:tgtEl>
                                        <p:attrNameLst>
                                          <p:attrName>style.visibility</p:attrName>
                                        </p:attrNameLst>
                                      </p:cBhvr>
                                      <p:to>
                                        <p:strVal val="visible"/>
                                      </p:to>
                                    </p:set>
                                    <p:animEffect transition="in" filter="fade">
                                      <p:cBhvr>
                                        <p:cTn id="38" dur="2000"/>
                                        <p:tgtEl>
                                          <p:spTgt spid="2050"/>
                                        </p:tgtEl>
                                      </p:cBhvr>
                                    </p:animEffect>
                                    <p:anim calcmode="lin" valueType="num">
                                      <p:cBhvr>
                                        <p:cTn id="39" dur="2000" fill="hold"/>
                                        <p:tgtEl>
                                          <p:spTgt spid="2050"/>
                                        </p:tgtEl>
                                        <p:attrNameLst>
                                          <p:attrName>style.rotation</p:attrName>
                                        </p:attrNameLst>
                                      </p:cBhvr>
                                      <p:tavLst>
                                        <p:tav tm="0">
                                          <p:val>
                                            <p:fltVal val="720"/>
                                          </p:val>
                                        </p:tav>
                                        <p:tav tm="100000">
                                          <p:val>
                                            <p:fltVal val="0"/>
                                          </p:val>
                                        </p:tav>
                                      </p:tavLst>
                                    </p:anim>
                                    <p:anim calcmode="lin" valueType="num">
                                      <p:cBhvr>
                                        <p:cTn id="40" dur="2000" fill="hold"/>
                                        <p:tgtEl>
                                          <p:spTgt spid="2050"/>
                                        </p:tgtEl>
                                        <p:attrNameLst>
                                          <p:attrName>ppt_h</p:attrName>
                                        </p:attrNameLst>
                                      </p:cBhvr>
                                      <p:tavLst>
                                        <p:tav tm="0">
                                          <p:val>
                                            <p:fltVal val="0"/>
                                          </p:val>
                                        </p:tav>
                                        <p:tav tm="100000">
                                          <p:val>
                                            <p:strVal val="#ppt_h"/>
                                          </p:val>
                                        </p:tav>
                                      </p:tavLst>
                                    </p:anim>
                                    <p:anim calcmode="lin" valueType="num">
                                      <p:cBhvr>
                                        <p:cTn id="41" dur="2000" fill="hold"/>
                                        <p:tgtEl>
                                          <p:spTgt spid="2050"/>
                                        </p:tgtEl>
                                        <p:attrNameLst>
                                          <p:attrName>ppt_w</p:attrName>
                                        </p:attrNameLst>
                                      </p:cBhvr>
                                      <p:tavLst>
                                        <p:tav tm="0">
                                          <p:val>
                                            <p:fltVal val="0"/>
                                          </p:val>
                                        </p:tav>
                                        <p:tav tm="100000">
                                          <p:val>
                                            <p:strVal val="#ppt_w"/>
                                          </p:val>
                                        </p:tav>
                                      </p:tavLst>
                                    </p:anim>
                                  </p:childTnLst>
                                </p:cTn>
                              </p:par>
                            </p:childTnLst>
                          </p:cTn>
                        </p:par>
                        <p:par>
                          <p:cTn id="42" fill="hold">
                            <p:stCondLst>
                              <p:cond delay="4500"/>
                            </p:stCondLst>
                            <p:childTnLst>
                              <p:par>
                                <p:cTn id="43" presetID="35" presetClass="entr" presetSubtype="0" fill="hold" nodeType="afterEffect">
                                  <p:stCondLst>
                                    <p:cond delay="0"/>
                                  </p:stCondLst>
                                  <p:childTnLst>
                                    <p:set>
                                      <p:cBhvr>
                                        <p:cTn id="44" dur="1" fill="hold">
                                          <p:stCondLst>
                                            <p:cond delay="0"/>
                                          </p:stCondLst>
                                        </p:cTn>
                                        <p:tgtEl>
                                          <p:spTgt spid="2051"/>
                                        </p:tgtEl>
                                        <p:attrNameLst>
                                          <p:attrName>style.visibility</p:attrName>
                                        </p:attrNameLst>
                                      </p:cBhvr>
                                      <p:to>
                                        <p:strVal val="visible"/>
                                      </p:to>
                                    </p:set>
                                    <p:animEffect transition="in" filter="fade">
                                      <p:cBhvr>
                                        <p:cTn id="45" dur="2000"/>
                                        <p:tgtEl>
                                          <p:spTgt spid="2051"/>
                                        </p:tgtEl>
                                      </p:cBhvr>
                                    </p:animEffect>
                                    <p:anim calcmode="lin" valueType="num">
                                      <p:cBhvr>
                                        <p:cTn id="46" dur="2000" fill="hold"/>
                                        <p:tgtEl>
                                          <p:spTgt spid="2051"/>
                                        </p:tgtEl>
                                        <p:attrNameLst>
                                          <p:attrName>style.rotation</p:attrName>
                                        </p:attrNameLst>
                                      </p:cBhvr>
                                      <p:tavLst>
                                        <p:tav tm="0">
                                          <p:val>
                                            <p:fltVal val="720"/>
                                          </p:val>
                                        </p:tav>
                                        <p:tav tm="100000">
                                          <p:val>
                                            <p:fltVal val="0"/>
                                          </p:val>
                                        </p:tav>
                                      </p:tavLst>
                                    </p:anim>
                                    <p:anim calcmode="lin" valueType="num">
                                      <p:cBhvr>
                                        <p:cTn id="47" dur="2000" fill="hold"/>
                                        <p:tgtEl>
                                          <p:spTgt spid="2051"/>
                                        </p:tgtEl>
                                        <p:attrNameLst>
                                          <p:attrName>ppt_h</p:attrName>
                                        </p:attrNameLst>
                                      </p:cBhvr>
                                      <p:tavLst>
                                        <p:tav tm="0">
                                          <p:val>
                                            <p:fltVal val="0"/>
                                          </p:val>
                                        </p:tav>
                                        <p:tav tm="100000">
                                          <p:val>
                                            <p:strVal val="#ppt_h"/>
                                          </p:val>
                                        </p:tav>
                                      </p:tavLst>
                                    </p:anim>
                                    <p:anim calcmode="lin" valueType="num">
                                      <p:cBhvr>
                                        <p:cTn id="48" dur="2000" fill="hold"/>
                                        <p:tgtEl>
                                          <p:spTgt spid="2051"/>
                                        </p:tgtEl>
                                        <p:attrNameLst>
                                          <p:attrName>ppt_w</p:attrName>
                                        </p:attrNameLst>
                                      </p:cBhvr>
                                      <p:tavLst>
                                        <p:tav tm="0">
                                          <p:val>
                                            <p:fltVal val="0"/>
                                          </p:val>
                                        </p:tav>
                                        <p:tav tm="100000">
                                          <p:val>
                                            <p:strVal val="#ppt_w"/>
                                          </p:val>
                                        </p:tav>
                                      </p:tavLst>
                                    </p:anim>
                                  </p:childTnLst>
                                </p:cTn>
                              </p:par>
                            </p:childTnLst>
                          </p:cTn>
                        </p:par>
                        <p:par>
                          <p:cTn id="49" fill="hold">
                            <p:stCondLst>
                              <p:cond delay="6500"/>
                            </p:stCondLst>
                            <p:childTnLst>
                              <p:par>
                                <p:cTn id="50" presetID="34" presetClass="entr" presetSubtype="0" fill="hold" nodeType="afterEffect">
                                  <p:stCondLst>
                                    <p:cond delay="0"/>
                                  </p:stCondLst>
                                  <p:childTnLst>
                                    <p:set>
                                      <p:cBhvr>
                                        <p:cTn id="51" dur="1" fill="hold">
                                          <p:stCondLst>
                                            <p:cond delay="0"/>
                                          </p:stCondLst>
                                        </p:cTn>
                                        <p:tgtEl>
                                          <p:spTgt spid="2052"/>
                                        </p:tgtEl>
                                        <p:attrNameLst>
                                          <p:attrName>style.visibility</p:attrName>
                                        </p:attrNameLst>
                                      </p:cBhvr>
                                      <p:to>
                                        <p:strVal val="visible"/>
                                      </p:to>
                                    </p:set>
                                    <p:anim from="(-#ppt_w/2)" to="(#ppt_x)" calcmode="lin" valueType="num">
                                      <p:cBhvr>
                                        <p:cTn id="52" dur="600" fill="hold">
                                          <p:stCondLst>
                                            <p:cond delay="0"/>
                                          </p:stCondLst>
                                        </p:cTn>
                                        <p:tgtEl>
                                          <p:spTgt spid="2052"/>
                                        </p:tgtEl>
                                        <p:attrNameLst>
                                          <p:attrName>ppt_x</p:attrName>
                                        </p:attrNameLst>
                                      </p:cBhvr>
                                    </p:anim>
                                    <p:anim from="0" to="-1.0" calcmode="lin" valueType="num">
                                      <p:cBhvr>
                                        <p:cTn id="53" dur="200" decel="50000" autoRev="1" fill="hold">
                                          <p:stCondLst>
                                            <p:cond delay="600"/>
                                          </p:stCondLst>
                                        </p:cTn>
                                        <p:tgtEl>
                                          <p:spTgt spid="2052"/>
                                        </p:tgtEl>
                                        <p:attrNameLst>
                                          <p:attrName>xshear</p:attrName>
                                        </p:attrNameLst>
                                      </p:cBhvr>
                                    </p:anim>
                                    <p:animScale>
                                      <p:cBhvr>
                                        <p:cTn id="54" dur="200" decel="100000" autoRev="1" fill="hold">
                                          <p:stCondLst>
                                            <p:cond delay="600"/>
                                          </p:stCondLst>
                                        </p:cTn>
                                        <p:tgtEl>
                                          <p:spTgt spid="2052"/>
                                        </p:tgtEl>
                                      </p:cBhvr>
                                      <p:from x="100000" y="100000"/>
                                      <p:to x="80000" y="100000"/>
                                    </p:animScale>
                                    <p:anim by="(#ppt_h/3+#ppt_w*0.1)" calcmode="lin" valueType="num">
                                      <p:cBhvr additive="sum">
                                        <p:cTn id="55" dur="200" decel="100000" autoRev="1" fill="hold">
                                          <p:stCondLst>
                                            <p:cond delay="600"/>
                                          </p:stCondLst>
                                        </p:cTn>
                                        <p:tgtEl>
                                          <p:spTgt spid="2052"/>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Documents and Settings\Helen\Local Settings\Temporary Internet Files\Content.IE5\UOU2AJD8\MC900016925[1].wmf"/>
          <p:cNvPicPr>
            <a:picLocks noChangeAspect="1" noChangeArrowheads="1"/>
          </p:cNvPicPr>
          <p:nvPr/>
        </p:nvPicPr>
        <p:blipFill>
          <a:blip r:embed="rId3"/>
          <a:srcRect/>
          <a:stretch>
            <a:fillRect/>
          </a:stretch>
        </p:blipFill>
        <p:spPr bwMode="auto">
          <a:xfrm>
            <a:off x="6572250" y="4797425"/>
            <a:ext cx="2320925" cy="2060575"/>
          </a:xfrm>
          <a:prstGeom prst="rect">
            <a:avLst/>
          </a:prstGeom>
          <a:noFill/>
          <a:ln>
            <a:noFill/>
          </a:ln>
          <a:effectLst>
            <a:outerShdw blurRad="127000" dist="38100" dir="2700000" algn="ctr">
              <a:srgbClr val="000000">
                <a:alpha val="45000"/>
              </a:srgbClr>
            </a:outerShdw>
          </a:effectLst>
        </p:spPr>
      </p:pic>
      <p:sp>
        <p:nvSpPr>
          <p:cNvPr id="2" name="Title 1"/>
          <p:cNvSpPr>
            <a:spLocks noGrp="1"/>
          </p:cNvSpPr>
          <p:nvPr>
            <p:ph type="title"/>
          </p:nvPr>
        </p:nvSpPr>
        <p:spPr>
          <a:xfrm>
            <a:off x="395288" y="692150"/>
            <a:ext cx="8229600" cy="650875"/>
          </a:xfrm>
        </p:spPr>
        <p:txBody>
          <a:bodyPr>
            <a:normAutofit fontScale="90000"/>
          </a:bodyPr>
          <a:lstStyle/>
          <a:p>
            <a:pPr fontAlgn="auto">
              <a:spcAft>
                <a:spcPts val="0"/>
              </a:spcAft>
              <a:defRPr/>
            </a:pPr>
            <a:r>
              <a:rPr lang="en-NZ" dirty="0" smtClean="0"/>
              <a:t/>
            </a:r>
            <a:br>
              <a:rPr lang="en-NZ" dirty="0" smtClean="0"/>
            </a:br>
            <a:r>
              <a:rPr lang="en-NZ" dirty="0" smtClean="0"/>
              <a:t>                       Dimensions</a:t>
            </a:r>
            <a:endParaRPr lang="en-NZ" dirty="0"/>
          </a:p>
        </p:txBody>
      </p:sp>
      <p:sp>
        <p:nvSpPr>
          <p:cNvPr id="3" name="Content Placeholder 2"/>
          <p:cNvSpPr>
            <a:spLocks noGrp="1"/>
          </p:cNvSpPr>
          <p:nvPr>
            <p:ph idx="1"/>
          </p:nvPr>
        </p:nvSpPr>
        <p:spPr>
          <a:xfrm>
            <a:off x="457200" y="1557338"/>
            <a:ext cx="8229600" cy="4767262"/>
          </a:xfrm>
        </p:spPr>
        <p:txBody>
          <a:bodyPr/>
          <a:lstStyle/>
          <a:p>
            <a:r>
              <a:rPr lang="en-NZ" sz="1800" smtClean="0">
                <a:latin typeface="Times New Roman" pitchFamily="18" charset="0"/>
                <a:cs typeface="Times New Roman" pitchFamily="18" charset="0"/>
              </a:rPr>
              <a:t>The height of the tower is 55.86 m from the ground on the low side and 56.70 m on the high side.  Its weight is estimated at 14,500 metric tons .The tower has 296 or 294 steps; the seventh floor has two fewer steps on the north-facing staircase.</a:t>
            </a:r>
          </a:p>
          <a:p>
            <a:pPr>
              <a:buFont typeface="Wingdings 2" pitchFamily="18" charset="2"/>
              <a:buNone/>
            </a:pPr>
            <a:endParaRPr lang="en-NZ" sz="1800" smtClean="0">
              <a:latin typeface="Times New Roman" pitchFamily="18" charset="0"/>
              <a:cs typeface="Times New Roman" pitchFamily="18" charset="0"/>
            </a:endParaRPr>
          </a:p>
          <a:p>
            <a:r>
              <a:rPr lang="en-GB" sz="1800" smtClean="0">
                <a:latin typeface="Times New Roman" pitchFamily="18" charset="0"/>
                <a:cs typeface="Times New Roman" pitchFamily="18" charset="0"/>
              </a:rPr>
              <a:t>Prior  to restoration work performed between 1990 and 2001, the tower leaned at an angle of 5.5 degrees but the tower now leans at about 3.99 degrees. This means that the top of the tower is displaced horizontally 3.9 metres (12 ft 10 in) from where it would be if the structure were perfectly vertical.</a:t>
            </a:r>
            <a:br>
              <a:rPr lang="en-GB" sz="1800" smtClean="0">
                <a:latin typeface="Times New Roman" pitchFamily="18" charset="0"/>
                <a:cs typeface="Times New Roman" pitchFamily="18" charset="0"/>
              </a:rPr>
            </a:br>
            <a:endParaRPr lang="en-NZ" sz="1800" smtClean="0">
              <a:latin typeface="Times New Roman" pitchFamily="18" charset="0"/>
              <a:cs typeface="Times New Roman" pitchFamily="18" charset="0"/>
            </a:endParaRPr>
          </a:p>
          <a:p>
            <a:r>
              <a:rPr lang="en-GB" sz="1800" smtClean="0">
                <a:latin typeface="Times New Roman" pitchFamily="18" charset="0"/>
                <a:cs typeface="Times New Roman" pitchFamily="18" charset="0"/>
              </a:rPr>
              <a:t>The top of the Leaning Tower can be reached by mounting the steps which rise in the form of a spiral on the inner side of the tower  walls.</a:t>
            </a:r>
            <a:endParaRPr lang="en-NZ" sz="1800" smtClean="0">
              <a:latin typeface="Times New Roman" pitchFamily="18" charset="0"/>
              <a:cs typeface="Times New Roman" pitchFamily="18" charset="0"/>
            </a:endParaRPr>
          </a:p>
          <a:p>
            <a:endParaRPr lang="en-NZ" sz="1800" smtClean="0"/>
          </a:p>
          <a:p>
            <a:endParaRPr lang="en-NZ" smtClean="0"/>
          </a:p>
        </p:txBody>
      </p:sp>
      <p:pic>
        <p:nvPicPr>
          <p:cNvPr id="20484" name="Picture 3" descr="C:\Documents and Settings\Helen\Local Settings\Temporary Internet Files\Content.IE5\BWRMOAFA\MC900391302[1].wmf"/>
          <p:cNvPicPr>
            <a:picLocks noChangeAspect="1" noChangeArrowheads="1"/>
          </p:cNvPicPr>
          <p:nvPr/>
        </p:nvPicPr>
        <p:blipFill>
          <a:blip r:embed="rId4"/>
          <a:srcRect/>
          <a:stretch>
            <a:fillRect/>
          </a:stretch>
        </p:blipFill>
        <p:spPr bwMode="auto">
          <a:xfrm>
            <a:off x="323850" y="5084763"/>
            <a:ext cx="2592388" cy="1773237"/>
          </a:xfrm>
          <a:prstGeom prst="rect">
            <a:avLst/>
          </a:prstGeom>
          <a:noFill/>
          <a:ln w="9525">
            <a:noFill/>
            <a:miter lim="800000"/>
            <a:headEnd/>
            <a:tailEnd/>
          </a:ln>
        </p:spPr>
      </p:pic>
    </p:spTree>
  </p:cSld>
  <p:clrMapOvr>
    <a:masterClrMapping/>
  </p:clrMapOvr>
  <p:transition>
    <p:sndAc>
      <p:stSnd>
        <p:snd r:embed="rId2" name="push.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5"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p:cTn id="14" dur="500" decel="50000" fill="hold">
                                          <p:stCondLst>
                                            <p:cond delay="0"/>
                                          </p:stCondLst>
                                        </p:cTn>
                                        <p:tgtEl>
                                          <p:spTgt spid="3">
                                            <p:txEl>
                                              <p:pRg st="0" end="0"/>
                                            </p:txEl>
                                          </p:spTgt>
                                        </p:tgtEl>
                                        <p:attrNameLst>
                                          <p:attrName>style.rotation</p:attrName>
                                        </p:attrNameLst>
                                      </p:cBhvr>
                                      <p:tavLst>
                                        <p:tav tm="0">
                                          <p:val>
                                            <p:fltVal val="-90"/>
                                          </p:val>
                                        </p:tav>
                                        <p:tav tm="100000">
                                          <p:val>
                                            <p:fltVal val="0"/>
                                          </p:val>
                                        </p:tav>
                                      </p:tavLst>
                                    </p:anim>
                                    <p:anim calcmode="lin" valueType="num">
                                      <p:cBhvr>
                                        <p:cTn id="15" dur="500" decel="50000" fill="hold">
                                          <p:stCondLst>
                                            <p:cond delay="0"/>
                                          </p:stCondLst>
                                        </p:cTn>
                                        <p:tgtEl>
                                          <p:spTgt spid="3">
                                            <p:txEl>
                                              <p:pRg st="0" end="0"/>
                                            </p:txEl>
                                          </p:spTgt>
                                        </p:tgtEl>
                                        <p:attrNameLst>
                                          <p:attrName>ppt_w</p:attrName>
                                        </p:attrNameLst>
                                      </p:cBhvr>
                                      <p:tavLst>
                                        <p:tav tm="0">
                                          <p:val>
                                            <p:strVal val="#ppt_w"/>
                                          </p:val>
                                        </p:tav>
                                        <p:tav tm="100000">
                                          <p:val>
                                            <p:strVal val="#ppt_w*.05"/>
                                          </p:val>
                                        </p:tav>
                                      </p:tavLst>
                                    </p:anim>
                                    <p:anim calcmode="lin" valueType="num">
                                      <p:cBhvr>
                                        <p:cTn id="16" dur="500" accel="50000" fill="hold">
                                          <p:stCondLst>
                                            <p:cond delay="500"/>
                                          </p:stCondLst>
                                        </p:cTn>
                                        <p:tgtEl>
                                          <p:spTgt spid="3">
                                            <p:txEl>
                                              <p:pRg st="0" end="0"/>
                                            </p:txEl>
                                          </p:spTgt>
                                        </p:tgtEl>
                                        <p:attrNameLst>
                                          <p:attrName>ppt_w</p:attrName>
                                        </p:attrNameLst>
                                      </p:cBhvr>
                                      <p:tavLst>
                                        <p:tav tm="0">
                                          <p:val>
                                            <p:strVal val="#ppt_w*.05"/>
                                          </p:val>
                                        </p:tav>
                                        <p:tav tm="100000">
                                          <p:val>
                                            <p:strVal val="#ppt_w"/>
                                          </p:val>
                                        </p:tav>
                                      </p:tavLst>
                                    </p:anim>
                                    <p:anim calcmode="lin" valueType="num">
                                      <p:cBhvr>
                                        <p:cTn id="17" dur="1000" fill="hold"/>
                                        <p:tgtEl>
                                          <p:spTgt spid="3">
                                            <p:txEl>
                                              <p:pRg st="0" end="0"/>
                                            </p:txEl>
                                          </p:spTgt>
                                        </p:tgtEl>
                                        <p:attrNameLst>
                                          <p:attrName>ppt_h</p:attrName>
                                        </p:attrNameLst>
                                      </p:cBhvr>
                                      <p:tavLst>
                                        <p:tav tm="0">
                                          <p:val>
                                            <p:strVal val="#ppt_h"/>
                                          </p:val>
                                        </p:tav>
                                        <p:tav tm="100000">
                                          <p:val>
                                            <p:strVal val="#ppt_h"/>
                                          </p:val>
                                        </p:tav>
                                      </p:tavLst>
                                    </p:anim>
                                    <p:anim calcmode="lin" valueType="num">
                                      <p:cBhvr>
                                        <p:cTn id="18" dur="500" decel="50000" fill="hold">
                                          <p:stCondLst>
                                            <p:cond delay="0"/>
                                          </p:stCondLst>
                                        </p:cTn>
                                        <p:tgtEl>
                                          <p:spTgt spid="3">
                                            <p:txEl>
                                              <p:pRg st="0" end="0"/>
                                            </p:txEl>
                                          </p:spTgt>
                                        </p:tgtEl>
                                        <p:attrNameLst>
                                          <p:attrName>ppt_x</p:attrName>
                                        </p:attrNameLst>
                                      </p:cBhvr>
                                      <p:tavLst>
                                        <p:tav tm="0">
                                          <p:val>
                                            <p:strVal val="#ppt_x+.4"/>
                                          </p:val>
                                        </p:tav>
                                        <p:tav tm="100000">
                                          <p:val>
                                            <p:strVal val="#ppt_x"/>
                                          </p:val>
                                        </p:tav>
                                      </p:tavLst>
                                    </p:anim>
                                    <p:anim calcmode="lin" valueType="num">
                                      <p:cBhvr>
                                        <p:cTn id="19" dur="500" decel="50000" fill="hold">
                                          <p:stCondLst>
                                            <p:cond delay="0"/>
                                          </p:stCondLst>
                                        </p:cTn>
                                        <p:tgtEl>
                                          <p:spTgt spid="3">
                                            <p:txEl>
                                              <p:pRg st="0" end="0"/>
                                            </p:txEl>
                                          </p:spTgt>
                                        </p:tgtEl>
                                        <p:attrNameLst>
                                          <p:attrName>ppt_y</p:attrName>
                                        </p:attrNameLst>
                                      </p:cBhvr>
                                      <p:tavLst>
                                        <p:tav tm="0">
                                          <p:val>
                                            <p:strVal val="#ppt_y-.2"/>
                                          </p:val>
                                        </p:tav>
                                        <p:tav tm="100000">
                                          <p:val>
                                            <p:strVal val="#ppt_y+.1"/>
                                          </p:val>
                                        </p:tav>
                                      </p:tavLst>
                                    </p:anim>
                                    <p:anim calcmode="lin" valueType="num">
                                      <p:cBhvr>
                                        <p:cTn id="20" dur="500" accel="50000" fill="hold">
                                          <p:stCondLst>
                                            <p:cond delay="500"/>
                                          </p:stCondLst>
                                        </p:cTn>
                                        <p:tgtEl>
                                          <p:spTgt spid="3">
                                            <p:txEl>
                                              <p:pRg st="0" end="0"/>
                                            </p:txEl>
                                          </p:spTgt>
                                        </p:tgtEl>
                                        <p:attrNameLst>
                                          <p:attrName>ppt_y</p:attrName>
                                        </p:attrNameLst>
                                      </p:cBhvr>
                                      <p:tavLst>
                                        <p:tav tm="0">
                                          <p:val>
                                            <p:strVal val="#ppt_y+.1"/>
                                          </p:val>
                                        </p:tav>
                                        <p:tav tm="100000">
                                          <p:val>
                                            <p:strVal val="#ppt_y"/>
                                          </p:val>
                                        </p:tav>
                                      </p:tavLst>
                                    </p:anim>
                                    <p:animEffect transition="in" filter="fade">
                                      <p:cBhvr>
                                        <p:cTn id="21" dur="1000" decel="50000">
                                          <p:stCondLst>
                                            <p:cond delay="0"/>
                                          </p:stCondLst>
                                        </p:cTn>
                                        <p:tgtEl>
                                          <p:spTgt spid="3">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5" presetClass="entr" presetSubtype="0" fill="hold" grpId="0"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p:cTn id="26" dur="500" decel="50000" fill="hold">
                                          <p:stCondLst>
                                            <p:cond delay="0"/>
                                          </p:stCondLst>
                                        </p:cTn>
                                        <p:tgtEl>
                                          <p:spTgt spid="3">
                                            <p:txEl>
                                              <p:pRg st="2" end="2"/>
                                            </p:txEl>
                                          </p:spTgt>
                                        </p:tgtEl>
                                        <p:attrNameLst>
                                          <p:attrName>style.rotation</p:attrName>
                                        </p:attrNameLst>
                                      </p:cBhvr>
                                      <p:tavLst>
                                        <p:tav tm="0">
                                          <p:val>
                                            <p:fltVal val="-90"/>
                                          </p:val>
                                        </p:tav>
                                        <p:tav tm="100000">
                                          <p:val>
                                            <p:fltVal val="0"/>
                                          </p:val>
                                        </p:tav>
                                      </p:tavLst>
                                    </p:anim>
                                    <p:anim calcmode="lin" valueType="num">
                                      <p:cBhvr>
                                        <p:cTn id="27" dur="500" decel="50000" fill="hold">
                                          <p:stCondLst>
                                            <p:cond delay="0"/>
                                          </p:stCondLst>
                                        </p:cTn>
                                        <p:tgtEl>
                                          <p:spTgt spid="3">
                                            <p:txEl>
                                              <p:pRg st="2" end="2"/>
                                            </p:txEl>
                                          </p:spTgt>
                                        </p:tgtEl>
                                        <p:attrNameLst>
                                          <p:attrName>ppt_w</p:attrName>
                                        </p:attrNameLst>
                                      </p:cBhvr>
                                      <p:tavLst>
                                        <p:tav tm="0">
                                          <p:val>
                                            <p:strVal val="#ppt_w"/>
                                          </p:val>
                                        </p:tav>
                                        <p:tav tm="100000">
                                          <p:val>
                                            <p:strVal val="#ppt_w*.05"/>
                                          </p:val>
                                        </p:tav>
                                      </p:tavLst>
                                    </p:anim>
                                    <p:anim calcmode="lin" valueType="num">
                                      <p:cBhvr>
                                        <p:cTn id="28" dur="500" accel="50000" fill="hold">
                                          <p:stCondLst>
                                            <p:cond delay="500"/>
                                          </p:stCondLst>
                                        </p:cTn>
                                        <p:tgtEl>
                                          <p:spTgt spid="3">
                                            <p:txEl>
                                              <p:pRg st="2" end="2"/>
                                            </p:txEl>
                                          </p:spTgt>
                                        </p:tgtEl>
                                        <p:attrNameLst>
                                          <p:attrName>ppt_w</p:attrName>
                                        </p:attrNameLst>
                                      </p:cBhvr>
                                      <p:tavLst>
                                        <p:tav tm="0">
                                          <p:val>
                                            <p:strVal val="#ppt_w*.05"/>
                                          </p:val>
                                        </p:tav>
                                        <p:tav tm="100000">
                                          <p:val>
                                            <p:strVal val="#ppt_w"/>
                                          </p:val>
                                        </p:tav>
                                      </p:tavLst>
                                    </p:anim>
                                    <p:anim calcmode="lin" valueType="num">
                                      <p:cBhvr>
                                        <p:cTn id="29" dur="1000" fill="hold"/>
                                        <p:tgtEl>
                                          <p:spTgt spid="3">
                                            <p:txEl>
                                              <p:pRg st="2" end="2"/>
                                            </p:txEl>
                                          </p:spTgt>
                                        </p:tgtEl>
                                        <p:attrNameLst>
                                          <p:attrName>ppt_h</p:attrName>
                                        </p:attrNameLst>
                                      </p:cBhvr>
                                      <p:tavLst>
                                        <p:tav tm="0">
                                          <p:val>
                                            <p:strVal val="#ppt_h"/>
                                          </p:val>
                                        </p:tav>
                                        <p:tav tm="100000">
                                          <p:val>
                                            <p:strVal val="#ppt_h"/>
                                          </p:val>
                                        </p:tav>
                                      </p:tavLst>
                                    </p:anim>
                                    <p:anim calcmode="lin" valueType="num">
                                      <p:cBhvr>
                                        <p:cTn id="30" dur="500" decel="50000" fill="hold">
                                          <p:stCondLst>
                                            <p:cond delay="0"/>
                                          </p:stCondLst>
                                        </p:cTn>
                                        <p:tgtEl>
                                          <p:spTgt spid="3">
                                            <p:txEl>
                                              <p:pRg st="2" end="2"/>
                                            </p:txEl>
                                          </p:spTgt>
                                        </p:tgtEl>
                                        <p:attrNameLst>
                                          <p:attrName>ppt_x</p:attrName>
                                        </p:attrNameLst>
                                      </p:cBhvr>
                                      <p:tavLst>
                                        <p:tav tm="0">
                                          <p:val>
                                            <p:strVal val="#ppt_x+.4"/>
                                          </p:val>
                                        </p:tav>
                                        <p:tav tm="100000">
                                          <p:val>
                                            <p:strVal val="#ppt_x"/>
                                          </p:val>
                                        </p:tav>
                                      </p:tavLst>
                                    </p:anim>
                                    <p:anim calcmode="lin" valueType="num">
                                      <p:cBhvr>
                                        <p:cTn id="31" dur="500" decel="50000" fill="hold">
                                          <p:stCondLst>
                                            <p:cond delay="0"/>
                                          </p:stCondLst>
                                        </p:cTn>
                                        <p:tgtEl>
                                          <p:spTgt spid="3">
                                            <p:txEl>
                                              <p:pRg st="2" end="2"/>
                                            </p:txEl>
                                          </p:spTgt>
                                        </p:tgtEl>
                                        <p:attrNameLst>
                                          <p:attrName>ppt_y</p:attrName>
                                        </p:attrNameLst>
                                      </p:cBhvr>
                                      <p:tavLst>
                                        <p:tav tm="0">
                                          <p:val>
                                            <p:strVal val="#ppt_y-.2"/>
                                          </p:val>
                                        </p:tav>
                                        <p:tav tm="100000">
                                          <p:val>
                                            <p:strVal val="#ppt_y+.1"/>
                                          </p:val>
                                        </p:tav>
                                      </p:tavLst>
                                    </p:anim>
                                    <p:anim calcmode="lin" valueType="num">
                                      <p:cBhvr>
                                        <p:cTn id="32" dur="500" accel="50000" fill="hold">
                                          <p:stCondLst>
                                            <p:cond delay="500"/>
                                          </p:stCondLst>
                                        </p:cTn>
                                        <p:tgtEl>
                                          <p:spTgt spid="3">
                                            <p:txEl>
                                              <p:pRg st="2" end="2"/>
                                            </p:txEl>
                                          </p:spTgt>
                                        </p:tgtEl>
                                        <p:attrNameLst>
                                          <p:attrName>ppt_y</p:attrName>
                                        </p:attrNameLst>
                                      </p:cBhvr>
                                      <p:tavLst>
                                        <p:tav tm="0">
                                          <p:val>
                                            <p:strVal val="#ppt_y+.1"/>
                                          </p:val>
                                        </p:tav>
                                        <p:tav tm="100000">
                                          <p:val>
                                            <p:strVal val="#ppt_y"/>
                                          </p:val>
                                        </p:tav>
                                      </p:tavLst>
                                    </p:anim>
                                    <p:animEffect transition="in" filter="fade">
                                      <p:cBhvr>
                                        <p:cTn id="33" dur="1000" decel="50000">
                                          <p:stCondLst>
                                            <p:cond delay="0"/>
                                          </p:stCondLst>
                                        </p:cTn>
                                        <p:tgtEl>
                                          <p:spTgt spid="3">
                                            <p:txEl>
                                              <p:pRg st="2" end="2"/>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25" presetClass="entr" presetSubtype="0" fill="hold" grpId="0" nodeType="clickEffect">
                                  <p:stCondLst>
                                    <p:cond delay="0"/>
                                  </p:stCondLst>
                                  <p:childTnLst>
                                    <p:set>
                                      <p:cBhvr>
                                        <p:cTn id="37" dur="1" fill="hold">
                                          <p:stCondLst>
                                            <p:cond delay="0"/>
                                          </p:stCondLst>
                                        </p:cTn>
                                        <p:tgtEl>
                                          <p:spTgt spid="3">
                                            <p:txEl>
                                              <p:pRg st="3" end="3"/>
                                            </p:txEl>
                                          </p:spTgt>
                                        </p:tgtEl>
                                        <p:attrNameLst>
                                          <p:attrName>style.visibility</p:attrName>
                                        </p:attrNameLst>
                                      </p:cBhvr>
                                      <p:to>
                                        <p:strVal val="visible"/>
                                      </p:to>
                                    </p:set>
                                    <p:anim calcmode="lin" valueType="num">
                                      <p:cBhvr>
                                        <p:cTn id="38" dur="500" decel="50000" fill="hold">
                                          <p:stCondLst>
                                            <p:cond delay="0"/>
                                          </p:stCondLst>
                                        </p:cTn>
                                        <p:tgtEl>
                                          <p:spTgt spid="3">
                                            <p:txEl>
                                              <p:pRg st="3" end="3"/>
                                            </p:txEl>
                                          </p:spTgt>
                                        </p:tgtEl>
                                        <p:attrNameLst>
                                          <p:attrName>style.rotation</p:attrName>
                                        </p:attrNameLst>
                                      </p:cBhvr>
                                      <p:tavLst>
                                        <p:tav tm="0">
                                          <p:val>
                                            <p:fltVal val="-90"/>
                                          </p:val>
                                        </p:tav>
                                        <p:tav tm="100000">
                                          <p:val>
                                            <p:fltVal val="0"/>
                                          </p:val>
                                        </p:tav>
                                      </p:tavLst>
                                    </p:anim>
                                    <p:anim calcmode="lin" valueType="num">
                                      <p:cBhvr>
                                        <p:cTn id="39" dur="500" decel="50000" fill="hold">
                                          <p:stCondLst>
                                            <p:cond delay="0"/>
                                          </p:stCondLst>
                                        </p:cTn>
                                        <p:tgtEl>
                                          <p:spTgt spid="3">
                                            <p:txEl>
                                              <p:pRg st="3" end="3"/>
                                            </p:txEl>
                                          </p:spTgt>
                                        </p:tgtEl>
                                        <p:attrNameLst>
                                          <p:attrName>ppt_w</p:attrName>
                                        </p:attrNameLst>
                                      </p:cBhvr>
                                      <p:tavLst>
                                        <p:tav tm="0">
                                          <p:val>
                                            <p:strVal val="#ppt_w"/>
                                          </p:val>
                                        </p:tav>
                                        <p:tav tm="100000">
                                          <p:val>
                                            <p:strVal val="#ppt_w*.05"/>
                                          </p:val>
                                        </p:tav>
                                      </p:tavLst>
                                    </p:anim>
                                    <p:anim calcmode="lin" valueType="num">
                                      <p:cBhvr>
                                        <p:cTn id="40" dur="500" accel="50000" fill="hold">
                                          <p:stCondLst>
                                            <p:cond delay="500"/>
                                          </p:stCondLst>
                                        </p:cTn>
                                        <p:tgtEl>
                                          <p:spTgt spid="3">
                                            <p:txEl>
                                              <p:pRg st="3" end="3"/>
                                            </p:txEl>
                                          </p:spTgt>
                                        </p:tgtEl>
                                        <p:attrNameLst>
                                          <p:attrName>ppt_w</p:attrName>
                                        </p:attrNameLst>
                                      </p:cBhvr>
                                      <p:tavLst>
                                        <p:tav tm="0">
                                          <p:val>
                                            <p:strVal val="#ppt_w*.05"/>
                                          </p:val>
                                        </p:tav>
                                        <p:tav tm="100000">
                                          <p:val>
                                            <p:strVal val="#ppt_w"/>
                                          </p:val>
                                        </p:tav>
                                      </p:tavLst>
                                    </p:anim>
                                    <p:anim calcmode="lin" valueType="num">
                                      <p:cBhvr>
                                        <p:cTn id="41" dur="1000" fill="hold"/>
                                        <p:tgtEl>
                                          <p:spTgt spid="3">
                                            <p:txEl>
                                              <p:pRg st="3" end="3"/>
                                            </p:txEl>
                                          </p:spTgt>
                                        </p:tgtEl>
                                        <p:attrNameLst>
                                          <p:attrName>ppt_h</p:attrName>
                                        </p:attrNameLst>
                                      </p:cBhvr>
                                      <p:tavLst>
                                        <p:tav tm="0">
                                          <p:val>
                                            <p:strVal val="#ppt_h"/>
                                          </p:val>
                                        </p:tav>
                                        <p:tav tm="100000">
                                          <p:val>
                                            <p:strVal val="#ppt_h"/>
                                          </p:val>
                                        </p:tav>
                                      </p:tavLst>
                                    </p:anim>
                                    <p:anim calcmode="lin" valueType="num">
                                      <p:cBhvr>
                                        <p:cTn id="42" dur="500" decel="50000" fill="hold">
                                          <p:stCondLst>
                                            <p:cond delay="0"/>
                                          </p:stCondLst>
                                        </p:cTn>
                                        <p:tgtEl>
                                          <p:spTgt spid="3">
                                            <p:txEl>
                                              <p:pRg st="3" end="3"/>
                                            </p:txEl>
                                          </p:spTgt>
                                        </p:tgtEl>
                                        <p:attrNameLst>
                                          <p:attrName>ppt_x</p:attrName>
                                        </p:attrNameLst>
                                      </p:cBhvr>
                                      <p:tavLst>
                                        <p:tav tm="0">
                                          <p:val>
                                            <p:strVal val="#ppt_x+.4"/>
                                          </p:val>
                                        </p:tav>
                                        <p:tav tm="100000">
                                          <p:val>
                                            <p:strVal val="#ppt_x"/>
                                          </p:val>
                                        </p:tav>
                                      </p:tavLst>
                                    </p:anim>
                                    <p:anim calcmode="lin" valueType="num">
                                      <p:cBhvr>
                                        <p:cTn id="43" dur="500" decel="50000" fill="hold">
                                          <p:stCondLst>
                                            <p:cond delay="0"/>
                                          </p:stCondLst>
                                        </p:cTn>
                                        <p:tgtEl>
                                          <p:spTgt spid="3">
                                            <p:txEl>
                                              <p:pRg st="3" end="3"/>
                                            </p:txEl>
                                          </p:spTgt>
                                        </p:tgtEl>
                                        <p:attrNameLst>
                                          <p:attrName>ppt_y</p:attrName>
                                        </p:attrNameLst>
                                      </p:cBhvr>
                                      <p:tavLst>
                                        <p:tav tm="0">
                                          <p:val>
                                            <p:strVal val="#ppt_y-.2"/>
                                          </p:val>
                                        </p:tav>
                                        <p:tav tm="100000">
                                          <p:val>
                                            <p:strVal val="#ppt_y+.1"/>
                                          </p:val>
                                        </p:tav>
                                      </p:tavLst>
                                    </p:anim>
                                    <p:anim calcmode="lin" valueType="num">
                                      <p:cBhvr>
                                        <p:cTn id="44" dur="500" accel="50000" fill="hold">
                                          <p:stCondLst>
                                            <p:cond delay="500"/>
                                          </p:stCondLst>
                                        </p:cTn>
                                        <p:tgtEl>
                                          <p:spTgt spid="3">
                                            <p:txEl>
                                              <p:pRg st="3" end="3"/>
                                            </p:txEl>
                                          </p:spTgt>
                                        </p:tgtEl>
                                        <p:attrNameLst>
                                          <p:attrName>ppt_y</p:attrName>
                                        </p:attrNameLst>
                                      </p:cBhvr>
                                      <p:tavLst>
                                        <p:tav tm="0">
                                          <p:val>
                                            <p:strVal val="#ppt_y+.1"/>
                                          </p:val>
                                        </p:tav>
                                        <p:tav tm="100000">
                                          <p:val>
                                            <p:strVal val="#ppt_y"/>
                                          </p:val>
                                        </p:tav>
                                      </p:tavLst>
                                    </p:anim>
                                    <p:animEffect transition="in" filter="fade">
                                      <p:cBhvr>
                                        <p:cTn id="45" dur="1000" decel="50000">
                                          <p:stCondLst>
                                            <p:cond delay="0"/>
                                          </p:stCondLst>
                                        </p:cTn>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smtClean="0"/>
              <a:t>            Interesting Facts!!!</a:t>
            </a:r>
          </a:p>
        </p:txBody>
      </p:sp>
      <p:sp>
        <p:nvSpPr>
          <p:cNvPr id="3" name="Content Placeholder 2"/>
          <p:cNvSpPr>
            <a:spLocks noGrp="1"/>
          </p:cNvSpPr>
          <p:nvPr>
            <p:ph idx="1"/>
          </p:nvPr>
        </p:nvSpPr>
        <p:spPr/>
        <p:txBody>
          <a:bodyPr/>
          <a:lstStyle/>
          <a:p>
            <a:pPr>
              <a:buFont typeface="Wingdings 2" pitchFamily="18" charset="2"/>
              <a:buNone/>
            </a:pPr>
            <a:endParaRPr lang="en-US" smtClean="0"/>
          </a:p>
          <a:p>
            <a:pPr>
              <a:buFont typeface="Wingdings 2" pitchFamily="18" charset="2"/>
              <a:buNone/>
            </a:pPr>
            <a:r>
              <a:rPr lang="en-US" smtClean="0">
                <a:latin typeface="Times New Roman" pitchFamily="18" charset="0"/>
                <a:cs typeface="Times New Roman" pitchFamily="18" charset="0"/>
              </a:rPr>
              <a:t>The Leaning Tower of Pisa is a marble bell tower in Pisa Italy. It is situated behind a cathedral. </a:t>
            </a:r>
            <a:r>
              <a:rPr lang="en-GB" smtClean="0">
                <a:latin typeface="Times New Roman" pitchFamily="18" charset="0"/>
                <a:cs typeface="Times New Roman" pitchFamily="18" charset="0"/>
              </a:rPr>
              <a:t>The tower began to sink after construction had progressed to the third storey in 1178. The tower remained so for 90 years.</a:t>
            </a:r>
            <a:endParaRPr lang="en-NZ" smtClean="0">
              <a:latin typeface="Times New Roman" pitchFamily="18" charset="0"/>
              <a:cs typeface="Times New Roman" pitchFamily="18" charset="0"/>
            </a:endParaRPr>
          </a:p>
          <a:p>
            <a:pPr>
              <a:buFont typeface="Wingdings 2" pitchFamily="18" charset="2"/>
              <a:buNone/>
            </a:pPr>
            <a:endParaRPr lang="en-NZ" smtClean="0"/>
          </a:p>
          <a:p>
            <a:pPr>
              <a:buFont typeface="Wingdings 2" pitchFamily="18" charset="2"/>
              <a:buNone/>
            </a:pPr>
            <a:endParaRPr lang="en-NZ" smtClean="0"/>
          </a:p>
          <a:p>
            <a:pPr>
              <a:buFont typeface="Wingdings 2" pitchFamily="18" charset="2"/>
              <a:buNone/>
            </a:pPr>
            <a:r>
              <a:rPr lang="en-NZ" smtClean="0"/>
              <a:t> </a:t>
            </a:r>
          </a:p>
          <a:p>
            <a:pPr>
              <a:buFont typeface="Wingdings 2" pitchFamily="18" charset="2"/>
              <a:buNone/>
            </a:pPr>
            <a:endParaRPr lang="en-NZ" smtClean="0"/>
          </a:p>
        </p:txBody>
      </p:sp>
      <p:pic>
        <p:nvPicPr>
          <p:cNvPr id="4098" name="Picture 2" descr="C:\Documents and Settings\Helen\Local Settings\Temporary Internet Files\Content.IE5\710TL8EU\MC900239195[1].wmf"/>
          <p:cNvPicPr>
            <a:picLocks noChangeAspect="1" noChangeArrowheads="1"/>
          </p:cNvPicPr>
          <p:nvPr/>
        </p:nvPicPr>
        <p:blipFill>
          <a:blip r:embed="rId4"/>
          <a:srcRect/>
          <a:stretch>
            <a:fillRect/>
          </a:stretch>
        </p:blipFill>
        <p:spPr bwMode="auto">
          <a:xfrm>
            <a:off x="0" y="4581525"/>
            <a:ext cx="2274888" cy="2049463"/>
          </a:xfrm>
          <a:prstGeom prst="rect">
            <a:avLst/>
          </a:prstGeom>
          <a:noFill/>
          <a:ln w="9525">
            <a:noFill/>
            <a:miter lim="800000"/>
            <a:headEnd/>
            <a:tailEnd/>
          </a:ln>
        </p:spPr>
      </p:pic>
      <p:pic>
        <p:nvPicPr>
          <p:cNvPr id="4099" name="Picture 3" descr="C:\Documents and Settings\Helen\Local Settings\Temporary Internet Files\Content.IE5\IUMVED4Z\MC900022569[1].wmf"/>
          <p:cNvPicPr>
            <a:picLocks noChangeAspect="1" noChangeArrowheads="1"/>
          </p:cNvPicPr>
          <p:nvPr/>
        </p:nvPicPr>
        <p:blipFill>
          <a:blip r:embed="rId5"/>
          <a:srcRect/>
          <a:stretch>
            <a:fillRect/>
          </a:stretch>
        </p:blipFill>
        <p:spPr bwMode="auto">
          <a:xfrm>
            <a:off x="6588125" y="4076700"/>
            <a:ext cx="2160588" cy="2478088"/>
          </a:xfrm>
          <a:prstGeom prst="rect">
            <a:avLst/>
          </a:prstGeom>
          <a:noFill/>
          <a:ln w="9525">
            <a:noFill/>
            <a:miter lim="800000"/>
            <a:headEnd/>
            <a:tailEnd/>
          </a:ln>
        </p:spPr>
      </p:pic>
      <p:pic>
        <p:nvPicPr>
          <p:cNvPr id="4100" name="Picture 4" descr="C:\Documents and Settings\Helen\Local Settings\Temporary Internet Files\Content.IE5\UOU2AJD8\MP900403822[1].jpg"/>
          <p:cNvPicPr>
            <a:picLocks noChangeAspect="1" noChangeArrowheads="1"/>
          </p:cNvPicPr>
          <p:nvPr/>
        </p:nvPicPr>
        <p:blipFill>
          <a:blip r:embed="rId6"/>
          <a:srcRect/>
          <a:stretch>
            <a:fillRect/>
          </a:stretch>
        </p:blipFill>
        <p:spPr bwMode="auto">
          <a:xfrm>
            <a:off x="3348038" y="4156075"/>
            <a:ext cx="1800225" cy="2701925"/>
          </a:xfrm>
          <a:prstGeom prst="rect">
            <a:avLst/>
          </a:prstGeom>
          <a:noFill/>
          <a:ln w="9525">
            <a:noFill/>
            <a:miter lim="800000"/>
            <a:headEnd/>
            <a:tailEnd/>
          </a:ln>
        </p:spPr>
      </p:pic>
    </p:spTree>
  </p:cSld>
  <p:clrMapOvr>
    <a:masterClrMapping/>
  </p:clrMapOvr>
  <p:transition>
    <p:sndAc>
      <p:stSnd>
        <p:snd r:embed="rId3" name="wind.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style.rotation</p:attrName>
                                        </p:attrNameLst>
                                      </p:cBhvr>
                                      <p:tavLst>
                                        <p:tav tm="0">
                                          <p:val>
                                            <p:fltVal val="720"/>
                                          </p:val>
                                        </p:tav>
                                        <p:tav tm="100000">
                                          <p:val>
                                            <p:fltVal val="0"/>
                                          </p:val>
                                        </p:tav>
                                      </p:tavLst>
                                    </p:anim>
                                    <p:anim calcmode="lin" valueType="num">
                                      <p:cBhvr>
                                        <p:cTn id="9" dur="2000" fill="hold"/>
                                        <p:tgtEl>
                                          <p:spTgt spid="2"/>
                                        </p:tgtEl>
                                        <p:attrNameLst>
                                          <p:attrName>ppt_h</p:attrName>
                                        </p:attrNameLst>
                                      </p:cBhvr>
                                      <p:tavLst>
                                        <p:tav tm="0">
                                          <p:val>
                                            <p:fltVal val="0"/>
                                          </p:val>
                                        </p:tav>
                                        <p:tav tm="100000">
                                          <p:val>
                                            <p:strVal val="#ppt_h"/>
                                          </p:val>
                                        </p:tav>
                                      </p:tavLst>
                                    </p:anim>
                                    <p:anim calcmode="lin" valueType="num">
                                      <p:cBhvr>
                                        <p:cTn id="10" dur="2000" fill="hold"/>
                                        <p:tgtEl>
                                          <p:spTgt spid="2"/>
                                        </p:tgtEl>
                                        <p:attrNameLst>
                                          <p:attrName>ppt_w</p:attrName>
                                        </p:attrNameLst>
                                      </p:cBhvr>
                                      <p:tavLst>
                                        <p:tav tm="0">
                                          <p:val>
                                            <p:fltVal val="0"/>
                                          </p:val>
                                        </p:tav>
                                        <p:tav tm="100000">
                                          <p:val>
                                            <p:strVal val="#ppt_w"/>
                                          </p:val>
                                        </p:tav>
                                      </p:tavLst>
                                    </p:anim>
                                  </p:childTnLst>
                                </p:cTn>
                              </p:par>
                            </p:childTnLst>
                          </p:cTn>
                        </p:par>
                        <p:par>
                          <p:cTn id="11" fill="hold">
                            <p:stCondLst>
                              <p:cond delay="2000"/>
                            </p:stCondLst>
                            <p:childTnLst>
                              <p:par>
                                <p:cTn id="12" presetID="37" presetClass="entr" presetSubtype="0" fill="hold" grpId="0" nodeType="after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9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par>
                          <p:cTn id="18" fill="hold">
                            <p:stCondLst>
                              <p:cond delay="3000"/>
                            </p:stCondLst>
                            <p:childTnLst>
                              <p:par>
                                <p:cTn id="19" presetID="37" presetClass="entr" presetSubtype="0" fill="hold" grpId="0" nodeType="after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1000"/>
                                        <p:tgtEl>
                                          <p:spTgt spid="3">
                                            <p:txEl>
                                              <p:pRg st="4" end="4"/>
                                            </p:txEl>
                                          </p:spTgt>
                                        </p:tgtEl>
                                      </p:cBhvr>
                                    </p:animEffect>
                                    <p:anim calcmode="lin" valueType="num">
                                      <p:cBhvr>
                                        <p:cTn id="2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3" dur="900" decel="100000" fill="hold"/>
                                        <p:tgtEl>
                                          <p:spTgt spid="3">
                                            <p:txEl>
                                              <p:pRg st="4" end="4"/>
                                            </p:txEl>
                                          </p:spTgt>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3">
                                            <p:txEl>
                                              <p:pRg st="4" end="4"/>
                                            </p:txEl>
                                          </p:spTgt>
                                        </p:tgtEl>
                                        <p:attrNameLst>
                                          <p:attrName>ppt_y</p:attrName>
                                        </p:attrNameLst>
                                      </p:cBhvr>
                                      <p:tavLst>
                                        <p:tav tm="0">
                                          <p:val>
                                            <p:strVal val="#ppt_y-.03"/>
                                          </p:val>
                                        </p:tav>
                                        <p:tav tm="100000">
                                          <p:val>
                                            <p:strVal val="#ppt_y"/>
                                          </p:val>
                                        </p:tav>
                                      </p:tavLst>
                                    </p:anim>
                                  </p:childTnLst>
                                </p:cTn>
                              </p:par>
                            </p:childTnLst>
                          </p:cTn>
                        </p:par>
                        <p:par>
                          <p:cTn id="25" fill="hold">
                            <p:stCondLst>
                              <p:cond delay="4000"/>
                            </p:stCondLst>
                            <p:childTnLst>
                              <p:par>
                                <p:cTn id="26" presetID="22" presetClass="entr" presetSubtype="4" fill="hold" nodeType="afterEffect">
                                  <p:stCondLst>
                                    <p:cond delay="0"/>
                                  </p:stCondLst>
                                  <p:childTnLst>
                                    <p:set>
                                      <p:cBhvr>
                                        <p:cTn id="27" dur="1" fill="hold">
                                          <p:stCondLst>
                                            <p:cond delay="0"/>
                                          </p:stCondLst>
                                        </p:cTn>
                                        <p:tgtEl>
                                          <p:spTgt spid="4099"/>
                                        </p:tgtEl>
                                        <p:attrNameLst>
                                          <p:attrName>style.visibility</p:attrName>
                                        </p:attrNameLst>
                                      </p:cBhvr>
                                      <p:to>
                                        <p:strVal val="visible"/>
                                      </p:to>
                                    </p:set>
                                    <p:animEffect transition="in" filter="wipe(down)">
                                      <p:cBhvr>
                                        <p:cTn id="28" dur="500"/>
                                        <p:tgtEl>
                                          <p:spTgt spid="4099"/>
                                        </p:tgtEl>
                                      </p:cBhvr>
                                    </p:animEffect>
                                  </p:childTnLst>
                                </p:cTn>
                              </p:par>
                            </p:childTnLst>
                          </p:cTn>
                        </p:par>
                        <p:par>
                          <p:cTn id="29" fill="hold">
                            <p:stCondLst>
                              <p:cond delay="4500"/>
                            </p:stCondLst>
                            <p:childTnLst>
                              <p:par>
                                <p:cTn id="30" presetID="22" presetClass="entr" presetSubtype="4" fill="hold" nodeType="afterEffect">
                                  <p:stCondLst>
                                    <p:cond delay="0"/>
                                  </p:stCondLst>
                                  <p:childTnLst>
                                    <p:set>
                                      <p:cBhvr>
                                        <p:cTn id="31" dur="1" fill="hold">
                                          <p:stCondLst>
                                            <p:cond delay="0"/>
                                          </p:stCondLst>
                                        </p:cTn>
                                        <p:tgtEl>
                                          <p:spTgt spid="4098"/>
                                        </p:tgtEl>
                                        <p:attrNameLst>
                                          <p:attrName>style.visibility</p:attrName>
                                        </p:attrNameLst>
                                      </p:cBhvr>
                                      <p:to>
                                        <p:strVal val="visible"/>
                                      </p:to>
                                    </p:set>
                                    <p:animEffect transition="in" filter="wipe(down)">
                                      <p:cBhvr>
                                        <p:cTn id="32" dur="500"/>
                                        <p:tgtEl>
                                          <p:spTgt spid="4098"/>
                                        </p:tgtEl>
                                      </p:cBhvr>
                                    </p:animEffect>
                                  </p:childTnLst>
                                </p:cTn>
                              </p:par>
                            </p:childTnLst>
                          </p:cTn>
                        </p:par>
                        <p:par>
                          <p:cTn id="33" fill="hold">
                            <p:stCondLst>
                              <p:cond delay="5000"/>
                            </p:stCondLst>
                            <p:childTnLst>
                              <p:par>
                                <p:cTn id="34" presetID="37" presetClass="entr" presetSubtype="0" fill="hold" nodeType="afterEffect">
                                  <p:stCondLst>
                                    <p:cond delay="0"/>
                                  </p:stCondLst>
                                  <p:childTnLst>
                                    <p:set>
                                      <p:cBhvr>
                                        <p:cTn id="35" dur="1" fill="hold">
                                          <p:stCondLst>
                                            <p:cond delay="0"/>
                                          </p:stCondLst>
                                        </p:cTn>
                                        <p:tgtEl>
                                          <p:spTgt spid="4100"/>
                                        </p:tgtEl>
                                        <p:attrNameLst>
                                          <p:attrName>style.visibility</p:attrName>
                                        </p:attrNameLst>
                                      </p:cBhvr>
                                      <p:to>
                                        <p:strVal val="visible"/>
                                      </p:to>
                                    </p:set>
                                    <p:animEffect transition="in" filter="fade">
                                      <p:cBhvr>
                                        <p:cTn id="36" dur="1000"/>
                                        <p:tgtEl>
                                          <p:spTgt spid="4100"/>
                                        </p:tgtEl>
                                      </p:cBhvr>
                                    </p:animEffect>
                                    <p:anim calcmode="lin" valueType="num">
                                      <p:cBhvr>
                                        <p:cTn id="37" dur="1000" fill="hold"/>
                                        <p:tgtEl>
                                          <p:spTgt spid="4100"/>
                                        </p:tgtEl>
                                        <p:attrNameLst>
                                          <p:attrName>ppt_x</p:attrName>
                                        </p:attrNameLst>
                                      </p:cBhvr>
                                      <p:tavLst>
                                        <p:tav tm="0">
                                          <p:val>
                                            <p:strVal val="#ppt_x"/>
                                          </p:val>
                                        </p:tav>
                                        <p:tav tm="100000">
                                          <p:val>
                                            <p:strVal val="#ppt_x"/>
                                          </p:val>
                                        </p:tav>
                                      </p:tavLst>
                                    </p:anim>
                                    <p:anim calcmode="lin" valueType="num">
                                      <p:cBhvr>
                                        <p:cTn id="38" dur="900" decel="100000" fill="hold"/>
                                        <p:tgtEl>
                                          <p:spTgt spid="4100"/>
                                        </p:tgtEl>
                                        <p:attrNameLst>
                                          <p:attrName>ppt_y</p:attrName>
                                        </p:attrNameLst>
                                      </p:cBhvr>
                                      <p:tavLst>
                                        <p:tav tm="0">
                                          <p:val>
                                            <p:strVal val="#ppt_y+1"/>
                                          </p:val>
                                        </p:tav>
                                        <p:tav tm="100000">
                                          <p:val>
                                            <p:strVal val="#ppt_y-.03"/>
                                          </p:val>
                                        </p:tav>
                                      </p:tavLst>
                                    </p:anim>
                                    <p:anim calcmode="lin" valueType="num">
                                      <p:cBhvr>
                                        <p:cTn id="39" dur="100" accel="100000" fill="hold">
                                          <p:stCondLst>
                                            <p:cond delay="900"/>
                                          </p:stCondLst>
                                        </p:cTn>
                                        <p:tgtEl>
                                          <p:spTgt spid="4100"/>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NZ" smtClean="0"/>
              <a:t>Information Found On</a:t>
            </a:r>
          </a:p>
        </p:txBody>
      </p:sp>
      <p:sp>
        <p:nvSpPr>
          <p:cNvPr id="3" name="Content Placeholder 2"/>
          <p:cNvSpPr>
            <a:spLocks noGrp="1"/>
          </p:cNvSpPr>
          <p:nvPr>
            <p:ph idx="1"/>
          </p:nvPr>
        </p:nvSpPr>
        <p:spPr/>
        <p:txBody>
          <a:bodyPr>
            <a:normAutofit fontScale="25000" lnSpcReduction="20000"/>
          </a:bodyPr>
          <a:lstStyle/>
          <a:p>
            <a:pPr marL="274320" indent="-274320" fontAlgn="auto">
              <a:spcAft>
                <a:spcPts val="0"/>
              </a:spcAft>
              <a:buClr>
                <a:schemeClr val="accent3"/>
              </a:buClr>
              <a:buFont typeface="Wingdings 2"/>
              <a:buChar char=""/>
              <a:defRPr/>
            </a:pPr>
            <a:r>
              <a:rPr lang="en-US" sz="6000" dirty="0" smtClean="0">
                <a:latin typeface="Times New Roman" pitchFamily="18" charset="0"/>
                <a:cs typeface="Times New Roman" pitchFamily="18" charset="0"/>
              </a:rPr>
              <a:t>http://wiki.answers.com/Q/What_is_the_leaning_tower_of_pisa_famous_for#ixzz1RIoGYoeL</a:t>
            </a:r>
          </a:p>
          <a:p>
            <a:pPr marL="274320" indent="-274320" fontAlgn="auto">
              <a:spcAft>
                <a:spcPts val="0"/>
              </a:spcAft>
              <a:buClr>
                <a:schemeClr val="accent3"/>
              </a:buClr>
              <a:buFont typeface="Wingdings 2"/>
              <a:buChar char=""/>
              <a:defRPr/>
            </a:pPr>
            <a:endParaRPr lang="en-NZ" sz="6000" dirty="0" smtClean="0">
              <a:latin typeface="Times New Roman" pitchFamily="18" charset="0"/>
              <a:cs typeface="Times New Roman" pitchFamily="18" charset="0"/>
            </a:endParaRPr>
          </a:p>
          <a:p>
            <a:pPr marL="274320" indent="-274320" fontAlgn="auto">
              <a:spcAft>
                <a:spcPts val="0"/>
              </a:spcAft>
              <a:buClr>
                <a:schemeClr val="accent3"/>
              </a:buClr>
              <a:buFont typeface="Wingdings 2"/>
              <a:buChar char=""/>
              <a:defRPr/>
            </a:pPr>
            <a:r>
              <a:rPr lang="en-US" sz="6000" dirty="0" smtClean="0">
                <a:latin typeface="Times New Roman" pitchFamily="18" charset="0"/>
                <a:cs typeface="Times New Roman" pitchFamily="18" charset="0"/>
              </a:rPr>
              <a:t>http://en.wikipedia.org/wiki/Leaning_Tower_of_Pisa</a:t>
            </a:r>
          </a:p>
          <a:p>
            <a:pPr marL="274320" indent="-274320" fontAlgn="auto">
              <a:spcAft>
                <a:spcPts val="0"/>
              </a:spcAft>
              <a:buClr>
                <a:schemeClr val="accent3"/>
              </a:buClr>
              <a:buFont typeface="Wingdings 2"/>
              <a:buChar char=""/>
              <a:defRPr/>
            </a:pPr>
            <a:endParaRPr lang="en-NZ" sz="6000" dirty="0" smtClean="0">
              <a:latin typeface="Times New Roman" pitchFamily="18" charset="0"/>
              <a:cs typeface="Times New Roman" pitchFamily="18" charset="0"/>
            </a:endParaRPr>
          </a:p>
          <a:p>
            <a:pPr marL="274320" indent="-274320" fontAlgn="auto">
              <a:spcAft>
                <a:spcPts val="0"/>
              </a:spcAft>
              <a:buClr>
                <a:schemeClr val="accent3"/>
              </a:buClr>
              <a:buFont typeface="Wingdings 2"/>
              <a:buChar char=""/>
              <a:defRPr/>
            </a:pPr>
            <a:r>
              <a:rPr lang="en-NZ" sz="6000" dirty="0" smtClean="0">
                <a:latin typeface="Times New Roman" pitchFamily="18" charset="0"/>
                <a:cs typeface="Times New Roman" pitchFamily="18" charset="0"/>
              </a:rPr>
              <a:t>http://www.bigsiteofamazingfacts.com/why-does-the-leaning-tower-of-pisa-lean</a:t>
            </a:r>
          </a:p>
          <a:p>
            <a:pPr marL="274320" indent="-274320" fontAlgn="auto">
              <a:spcAft>
                <a:spcPts val="0"/>
              </a:spcAft>
              <a:buClr>
                <a:schemeClr val="accent3"/>
              </a:buClr>
              <a:buFont typeface="Wingdings 2"/>
              <a:buChar char=""/>
              <a:defRPr/>
            </a:pPr>
            <a:endParaRPr lang="en-NZ" sz="6000" dirty="0" smtClean="0">
              <a:latin typeface="Times New Roman" pitchFamily="18" charset="0"/>
              <a:cs typeface="Times New Roman" pitchFamily="18" charset="0"/>
            </a:endParaRPr>
          </a:p>
          <a:p>
            <a:pPr marL="274320" indent="-274320" fontAlgn="auto">
              <a:spcAft>
                <a:spcPts val="0"/>
              </a:spcAft>
              <a:buClr>
                <a:schemeClr val="accent3"/>
              </a:buClr>
              <a:buFont typeface="Wingdings 2"/>
              <a:buChar char=""/>
              <a:defRPr/>
            </a:pPr>
            <a:r>
              <a:rPr lang="en-NZ" sz="6000" dirty="0" smtClean="0">
                <a:latin typeface="Times New Roman" pitchFamily="18" charset="0"/>
                <a:cs typeface="Times New Roman" pitchFamily="18" charset="0"/>
              </a:rPr>
              <a:t>http://www.howstuffworks.com/leaning-tower-of-pisa-landmark.htm</a:t>
            </a:r>
          </a:p>
          <a:p>
            <a:pPr marL="274320" indent="-274320" fontAlgn="auto">
              <a:spcAft>
                <a:spcPts val="0"/>
              </a:spcAft>
              <a:buClr>
                <a:schemeClr val="accent3"/>
              </a:buClr>
              <a:buFont typeface="Wingdings 2"/>
              <a:buChar char=""/>
              <a:defRPr/>
            </a:pPr>
            <a:endParaRPr lang="en-NZ" sz="6000" dirty="0" smtClean="0">
              <a:latin typeface="Times New Roman" pitchFamily="18" charset="0"/>
              <a:cs typeface="Times New Roman" pitchFamily="18" charset="0"/>
            </a:endParaRPr>
          </a:p>
          <a:p>
            <a:pPr marL="274320" indent="-274320" fontAlgn="auto">
              <a:spcAft>
                <a:spcPts val="0"/>
              </a:spcAft>
              <a:buClr>
                <a:schemeClr val="accent3"/>
              </a:buClr>
              <a:buFont typeface="Wingdings 2"/>
              <a:buChar char=""/>
              <a:defRPr/>
            </a:pPr>
            <a:r>
              <a:rPr lang="en-NZ" sz="6000" dirty="0" smtClean="0">
                <a:latin typeface="Times New Roman" pitchFamily="18" charset="0"/>
                <a:cs typeface="Times New Roman" pitchFamily="18" charset="0"/>
              </a:rPr>
              <a:t> http://library.thinkquest.org/27638/leaning.html</a:t>
            </a:r>
          </a:p>
          <a:p>
            <a:pPr marL="274320" indent="-274320" fontAlgn="auto">
              <a:spcAft>
                <a:spcPts val="0"/>
              </a:spcAft>
              <a:buClr>
                <a:schemeClr val="accent3"/>
              </a:buClr>
              <a:buFont typeface="Wingdings 2"/>
              <a:buChar char=""/>
              <a:defRPr/>
            </a:pPr>
            <a:endParaRPr lang="en-NZ" sz="6000" dirty="0" smtClean="0">
              <a:latin typeface="Times New Roman" pitchFamily="18" charset="0"/>
              <a:cs typeface="Times New Roman" pitchFamily="18" charset="0"/>
            </a:endParaRPr>
          </a:p>
          <a:p>
            <a:pPr marL="274320" indent="-274320" fontAlgn="auto">
              <a:spcAft>
                <a:spcPts val="0"/>
              </a:spcAft>
              <a:buClr>
                <a:schemeClr val="accent3"/>
              </a:buClr>
              <a:buFont typeface="Wingdings 2"/>
              <a:buChar char=""/>
              <a:defRPr/>
            </a:pPr>
            <a:r>
              <a:rPr lang="en-NZ" sz="6000" dirty="0" smtClean="0">
                <a:latin typeface="Times New Roman" pitchFamily="18" charset="0"/>
                <a:cs typeface="Times New Roman" pitchFamily="18" charset="0"/>
              </a:rPr>
              <a:t>  http://www.best-of-european-union.eu/2011/06/09/leaning-tower-of-pisa</a:t>
            </a:r>
          </a:p>
          <a:p>
            <a:pPr marL="274320" indent="-274320" fontAlgn="auto">
              <a:spcAft>
                <a:spcPts val="0"/>
              </a:spcAft>
              <a:buClr>
                <a:schemeClr val="accent3"/>
              </a:buClr>
              <a:buFont typeface="Wingdings 2"/>
              <a:buChar char=""/>
              <a:defRPr/>
            </a:pPr>
            <a:endParaRPr lang="en-NZ" sz="6000" dirty="0" smtClean="0">
              <a:latin typeface="Times New Roman" pitchFamily="18" charset="0"/>
              <a:cs typeface="Times New Roman" pitchFamily="18" charset="0"/>
            </a:endParaRPr>
          </a:p>
          <a:p>
            <a:pPr marL="274320" indent="-274320" fontAlgn="auto">
              <a:spcAft>
                <a:spcPts val="0"/>
              </a:spcAft>
              <a:buClr>
                <a:schemeClr val="accent3"/>
              </a:buClr>
              <a:buFont typeface="Wingdings 2"/>
              <a:buChar char=""/>
              <a:defRPr/>
            </a:pPr>
            <a:r>
              <a:rPr lang="en-NZ" sz="6000" dirty="0" smtClean="0">
                <a:latin typeface="Times New Roman" pitchFamily="18" charset="0"/>
                <a:cs typeface="Times New Roman" pitchFamily="18" charset="0"/>
              </a:rPr>
              <a:t>http://www.italyguides.it/us/pisa/leaning_tower.htm</a:t>
            </a:r>
          </a:p>
          <a:p>
            <a:pPr marL="274320" indent="-274320" fontAlgn="auto">
              <a:spcAft>
                <a:spcPts val="0"/>
              </a:spcAft>
              <a:buClr>
                <a:schemeClr val="accent3"/>
              </a:buClr>
              <a:buFont typeface="Wingdings 2"/>
              <a:buChar char=""/>
              <a:defRPr/>
            </a:pPr>
            <a:endParaRPr lang="en-US" sz="6000" dirty="0" smtClean="0">
              <a:latin typeface="Times New Roman" pitchFamily="18" charset="0"/>
              <a:cs typeface="Times New Roman" pitchFamily="18" charset="0"/>
            </a:endParaRPr>
          </a:p>
          <a:p>
            <a:pPr marL="274320" indent="-274320" fontAlgn="auto">
              <a:spcAft>
                <a:spcPts val="0"/>
              </a:spcAft>
              <a:buClr>
                <a:schemeClr val="accent3"/>
              </a:buClr>
              <a:buFont typeface="Wingdings 2"/>
              <a:buChar char=""/>
              <a:defRPr/>
            </a:pPr>
            <a:r>
              <a:rPr lang="en-US" sz="6000" dirty="0" smtClean="0">
                <a:latin typeface="Times New Roman" pitchFamily="18" charset="0"/>
                <a:cs typeface="Times New Roman" pitchFamily="18" charset="0"/>
              </a:rPr>
              <a:t> http://www.wayfaring.info/2006/11/30/the-leaning-tower-of-pisa-is-the-worlds-most-famous-construction-mistake/</a:t>
            </a:r>
            <a:endParaRPr lang="en-NZ" sz="6000" dirty="0" smtClean="0">
              <a:latin typeface="Times New Roman" pitchFamily="18" charset="0"/>
              <a:cs typeface="Times New Roman" pitchFamily="18" charset="0"/>
            </a:endParaRPr>
          </a:p>
          <a:p>
            <a:pPr marL="274320" indent="-274320" fontAlgn="auto">
              <a:spcAft>
                <a:spcPts val="0"/>
              </a:spcAft>
              <a:buClr>
                <a:schemeClr val="accent3"/>
              </a:buClr>
              <a:buFont typeface="Wingdings 2"/>
              <a:buNone/>
              <a:defRPr/>
            </a:pPr>
            <a:r>
              <a:rPr lang="en-US" sz="6000" dirty="0" smtClean="0">
                <a:latin typeface="Times New Roman" pitchFamily="18" charset="0"/>
                <a:cs typeface="Times New Roman" pitchFamily="18" charset="0"/>
              </a:rPr>
              <a:t> </a:t>
            </a:r>
            <a:endParaRPr lang="en-NZ" sz="6000" dirty="0" smtClean="0">
              <a:latin typeface="Times New Roman" pitchFamily="18" charset="0"/>
              <a:cs typeface="Times New Roman" pitchFamily="18" charset="0"/>
            </a:endParaRPr>
          </a:p>
          <a:p>
            <a:pPr marL="274320" indent="-274320" fontAlgn="auto">
              <a:spcAft>
                <a:spcPts val="0"/>
              </a:spcAft>
              <a:buClr>
                <a:schemeClr val="accent3"/>
              </a:buClr>
              <a:buFont typeface="Wingdings 2"/>
              <a:buChar char=""/>
              <a:defRPr/>
            </a:pPr>
            <a:r>
              <a:rPr lang="en-US" sz="6000" dirty="0" smtClean="0">
                <a:latin typeface="Times New Roman" pitchFamily="18" charset="0"/>
                <a:cs typeface="Times New Roman" pitchFamily="18" charset="0"/>
              </a:rPr>
              <a:t>http://www.east-buc.k12.ia.us/00_01/fp/lea/lea.htm</a:t>
            </a:r>
            <a:endParaRPr lang="en-NZ" sz="6000" dirty="0" smtClean="0">
              <a:latin typeface="Times New Roman" pitchFamily="18" charset="0"/>
              <a:cs typeface="Times New Roman" pitchFamily="18" charset="0"/>
            </a:endParaRPr>
          </a:p>
          <a:p>
            <a:pPr marL="274320" indent="-274320" fontAlgn="auto">
              <a:spcAft>
                <a:spcPts val="0"/>
              </a:spcAft>
              <a:buClr>
                <a:schemeClr val="accent3"/>
              </a:buClr>
              <a:buFont typeface="Wingdings 2"/>
              <a:buChar char=""/>
              <a:defRPr/>
            </a:pPr>
            <a:endParaRPr lang="en-NZ" sz="6000" dirty="0" smtClean="0"/>
          </a:p>
          <a:p>
            <a:pPr marL="274320" indent="-274320" fontAlgn="auto">
              <a:spcAft>
                <a:spcPts val="0"/>
              </a:spcAft>
              <a:buClr>
                <a:schemeClr val="accent3"/>
              </a:buClr>
              <a:buFont typeface="Wingdings 2"/>
              <a:buNone/>
              <a:defRPr/>
            </a:pPr>
            <a:r>
              <a:rPr lang="en-US" sz="6000" dirty="0" smtClean="0"/>
              <a:t> </a:t>
            </a:r>
            <a:endParaRPr lang="en-NZ" sz="6000" dirty="0" smtClean="0"/>
          </a:p>
          <a:p>
            <a:pPr marL="274320" indent="-274320" fontAlgn="auto">
              <a:spcAft>
                <a:spcPts val="0"/>
              </a:spcAft>
              <a:buClr>
                <a:schemeClr val="accent3"/>
              </a:buClr>
              <a:buFont typeface="Wingdings 2"/>
              <a:buChar char=""/>
              <a:defRPr/>
            </a:pPr>
            <a:endParaRPr lang="en-NZ" dirty="0"/>
          </a:p>
        </p:txBody>
      </p:sp>
    </p:spTree>
  </p:cSld>
  <p:clrMapOvr>
    <a:masterClrMapping/>
  </p:clrMapOvr>
  <p:transition spd="slow">
    <p:cut/>
    <p:sndAc>
      <p:stSnd>
        <p:snd r:embed="rId2" name="camera.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par>
                          <p:cTn id="8" fill="hold">
                            <p:stCondLst>
                              <p:cond delay="500"/>
                            </p:stCondLst>
                            <p:childTnLst>
                              <p:par>
                                <p:cTn id="9" presetID="12" presetClass="entr" presetSubtype="2"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slide(fromRight)">
                                      <p:cBhvr>
                                        <p:cTn id="11" dur="500"/>
                                        <p:tgtEl>
                                          <p:spTgt spid="3">
                                            <p:txEl>
                                              <p:pRg st="0" end="0"/>
                                            </p:txEl>
                                          </p:spTgt>
                                        </p:tgtEl>
                                      </p:cBhvr>
                                    </p:animEffect>
                                  </p:childTnLst>
                                </p:cTn>
                              </p:par>
                            </p:childTnLst>
                          </p:cTn>
                        </p:par>
                        <p:par>
                          <p:cTn id="12" fill="hold">
                            <p:stCondLst>
                              <p:cond delay="1000"/>
                            </p:stCondLst>
                            <p:childTnLst>
                              <p:par>
                                <p:cTn id="13" presetID="12" presetClass="entr" presetSubtype="2"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slide(fromRight)">
                                      <p:cBhvr>
                                        <p:cTn id="15" dur="500"/>
                                        <p:tgtEl>
                                          <p:spTgt spid="3">
                                            <p:txEl>
                                              <p:pRg st="2" end="2"/>
                                            </p:txEl>
                                          </p:spTgt>
                                        </p:tgtEl>
                                      </p:cBhvr>
                                    </p:animEffect>
                                  </p:childTnLst>
                                </p:cTn>
                              </p:par>
                            </p:childTnLst>
                          </p:cTn>
                        </p:par>
                        <p:par>
                          <p:cTn id="16" fill="hold">
                            <p:stCondLst>
                              <p:cond delay="1500"/>
                            </p:stCondLst>
                            <p:childTnLst>
                              <p:par>
                                <p:cTn id="17" presetID="12" presetClass="entr" presetSubtype="2" fill="hold" grpId="0" nodeType="after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slide(fromRight)">
                                      <p:cBhvr>
                                        <p:cTn id="19" dur="500"/>
                                        <p:tgtEl>
                                          <p:spTgt spid="3">
                                            <p:txEl>
                                              <p:pRg st="4" end="4"/>
                                            </p:txEl>
                                          </p:spTgt>
                                        </p:tgtEl>
                                      </p:cBhvr>
                                    </p:animEffect>
                                  </p:childTnLst>
                                </p:cTn>
                              </p:par>
                            </p:childTnLst>
                          </p:cTn>
                        </p:par>
                        <p:par>
                          <p:cTn id="20" fill="hold">
                            <p:stCondLst>
                              <p:cond delay="2000"/>
                            </p:stCondLst>
                            <p:childTnLst>
                              <p:par>
                                <p:cTn id="21" presetID="12" presetClass="entr" presetSubtype="2" fill="hold" grpId="0" nodeType="after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animEffect transition="in" filter="slide(fromRight)">
                                      <p:cBhvr>
                                        <p:cTn id="23" dur="500"/>
                                        <p:tgtEl>
                                          <p:spTgt spid="3">
                                            <p:txEl>
                                              <p:pRg st="6" end="6"/>
                                            </p:txEl>
                                          </p:spTgt>
                                        </p:tgtEl>
                                      </p:cBhvr>
                                    </p:animEffect>
                                  </p:childTnLst>
                                </p:cTn>
                              </p:par>
                            </p:childTnLst>
                          </p:cTn>
                        </p:par>
                        <p:par>
                          <p:cTn id="24" fill="hold">
                            <p:stCondLst>
                              <p:cond delay="2500"/>
                            </p:stCondLst>
                            <p:childTnLst>
                              <p:par>
                                <p:cTn id="25" presetID="12" presetClass="entr" presetSubtype="2" fill="hold" grpId="0" nodeType="after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Effect transition="in" filter="slide(fromRight)">
                                      <p:cBhvr>
                                        <p:cTn id="27" dur="500"/>
                                        <p:tgtEl>
                                          <p:spTgt spid="3">
                                            <p:txEl>
                                              <p:pRg st="8" end="8"/>
                                            </p:txEl>
                                          </p:spTgt>
                                        </p:tgtEl>
                                      </p:cBhvr>
                                    </p:animEffect>
                                  </p:childTnLst>
                                </p:cTn>
                              </p:par>
                            </p:childTnLst>
                          </p:cTn>
                        </p:par>
                        <p:par>
                          <p:cTn id="28" fill="hold">
                            <p:stCondLst>
                              <p:cond delay="3000"/>
                            </p:stCondLst>
                            <p:childTnLst>
                              <p:par>
                                <p:cTn id="29" presetID="12" presetClass="entr" presetSubtype="2" fill="hold" grpId="0" nodeType="afterEffect">
                                  <p:stCondLst>
                                    <p:cond delay="0"/>
                                  </p:stCondLst>
                                  <p:childTnLst>
                                    <p:set>
                                      <p:cBhvr>
                                        <p:cTn id="30" dur="1" fill="hold">
                                          <p:stCondLst>
                                            <p:cond delay="0"/>
                                          </p:stCondLst>
                                        </p:cTn>
                                        <p:tgtEl>
                                          <p:spTgt spid="3">
                                            <p:txEl>
                                              <p:pRg st="10" end="10"/>
                                            </p:txEl>
                                          </p:spTgt>
                                        </p:tgtEl>
                                        <p:attrNameLst>
                                          <p:attrName>style.visibility</p:attrName>
                                        </p:attrNameLst>
                                      </p:cBhvr>
                                      <p:to>
                                        <p:strVal val="visible"/>
                                      </p:to>
                                    </p:set>
                                    <p:animEffect transition="in" filter="slide(fromRight)">
                                      <p:cBhvr>
                                        <p:cTn id="31" dur="500"/>
                                        <p:tgtEl>
                                          <p:spTgt spid="3">
                                            <p:txEl>
                                              <p:pRg st="10" end="10"/>
                                            </p:txEl>
                                          </p:spTgt>
                                        </p:tgtEl>
                                      </p:cBhvr>
                                    </p:animEffect>
                                  </p:childTnLst>
                                </p:cTn>
                              </p:par>
                            </p:childTnLst>
                          </p:cTn>
                        </p:par>
                        <p:par>
                          <p:cTn id="32" fill="hold">
                            <p:stCondLst>
                              <p:cond delay="3500"/>
                            </p:stCondLst>
                            <p:childTnLst>
                              <p:par>
                                <p:cTn id="33" presetID="12" presetClass="entr" presetSubtype="2" fill="hold" grpId="0" nodeType="afterEffect">
                                  <p:stCondLst>
                                    <p:cond delay="0"/>
                                  </p:stCondLst>
                                  <p:childTnLst>
                                    <p:set>
                                      <p:cBhvr>
                                        <p:cTn id="34" dur="1" fill="hold">
                                          <p:stCondLst>
                                            <p:cond delay="0"/>
                                          </p:stCondLst>
                                        </p:cTn>
                                        <p:tgtEl>
                                          <p:spTgt spid="3">
                                            <p:txEl>
                                              <p:pRg st="12" end="12"/>
                                            </p:txEl>
                                          </p:spTgt>
                                        </p:tgtEl>
                                        <p:attrNameLst>
                                          <p:attrName>style.visibility</p:attrName>
                                        </p:attrNameLst>
                                      </p:cBhvr>
                                      <p:to>
                                        <p:strVal val="visible"/>
                                      </p:to>
                                    </p:set>
                                    <p:animEffect transition="in" filter="slide(fromRight)">
                                      <p:cBhvr>
                                        <p:cTn id="35" dur="500"/>
                                        <p:tgtEl>
                                          <p:spTgt spid="3">
                                            <p:txEl>
                                              <p:pRg st="12" end="12"/>
                                            </p:txEl>
                                          </p:spTgt>
                                        </p:tgtEl>
                                      </p:cBhvr>
                                    </p:animEffect>
                                  </p:childTnLst>
                                </p:cTn>
                              </p:par>
                            </p:childTnLst>
                          </p:cTn>
                        </p:par>
                        <p:par>
                          <p:cTn id="36" fill="hold">
                            <p:stCondLst>
                              <p:cond delay="4000"/>
                            </p:stCondLst>
                            <p:childTnLst>
                              <p:par>
                                <p:cTn id="37" presetID="12" presetClass="entr" presetSubtype="2" fill="hold" grpId="0" nodeType="afterEffect">
                                  <p:stCondLst>
                                    <p:cond delay="0"/>
                                  </p:stCondLst>
                                  <p:childTnLst>
                                    <p:set>
                                      <p:cBhvr>
                                        <p:cTn id="38" dur="1" fill="hold">
                                          <p:stCondLst>
                                            <p:cond delay="0"/>
                                          </p:stCondLst>
                                        </p:cTn>
                                        <p:tgtEl>
                                          <p:spTgt spid="3">
                                            <p:txEl>
                                              <p:pRg st="14" end="14"/>
                                            </p:txEl>
                                          </p:spTgt>
                                        </p:tgtEl>
                                        <p:attrNameLst>
                                          <p:attrName>style.visibility</p:attrName>
                                        </p:attrNameLst>
                                      </p:cBhvr>
                                      <p:to>
                                        <p:strVal val="visible"/>
                                      </p:to>
                                    </p:set>
                                    <p:animEffect transition="in" filter="slide(fromRight)">
                                      <p:cBhvr>
                                        <p:cTn id="39" dur="500"/>
                                        <p:tgtEl>
                                          <p:spTgt spid="3">
                                            <p:txEl>
                                              <p:pRg st="14" end="14"/>
                                            </p:txEl>
                                          </p:spTgt>
                                        </p:tgtEl>
                                      </p:cBhvr>
                                    </p:animEffect>
                                  </p:childTnLst>
                                </p:cTn>
                              </p:par>
                            </p:childTnLst>
                          </p:cTn>
                        </p:par>
                        <p:par>
                          <p:cTn id="40" fill="hold">
                            <p:stCondLst>
                              <p:cond delay="4500"/>
                            </p:stCondLst>
                            <p:childTnLst>
                              <p:par>
                                <p:cTn id="41" presetID="12" presetClass="entr" presetSubtype="2" fill="hold" grpId="0" nodeType="afterEffect">
                                  <p:stCondLst>
                                    <p:cond delay="0"/>
                                  </p:stCondLst>
                                  <p:childTnLst>
                                    <p:set>
                                      <p:cBhvr>
                                        <p:cTn id="42" dur="1" fill="hold">
                                          <p:stCondLst>
                                            <p:cond delay="0"/>
                                          </p:stCondLst>
                                        </p:cTn>
                                        <p:tgtEl>
                                          <p:spTgt spid="3">
                                            <p:txEl>
                                              <p:pRg st="15" end="15"/>
                                            </p:txEl>
                                          </p:spTgt>
                                        </p:tgtEl>
                                        <p:attrNameLst>
                                          <p:attrName>style.visibility</p:attrName>
                                        </p:attrNameLst>
                                      </p:cBhvr>
                                      <p:to>
                                        <p:strVal val="visible"/>
                                      </p:to>
                                    </p:set>
                                    <p:animEffect transition="in" filter="slide(fromRight)">
                                      <p:cBhvr>
                                        <p:cTn id="43" dur="500"/>
                                        <p:tgtEl>
                                          <p:spTgt spid="3">
                                            <p:txEl>
                                              <p:pRg st="15" end="15"/>
                                            </p:txEl>
                                          </p:spTgt>
                                        </p:tgtEl>
                                      </p:cBhvr>
                                    </p:animEffect>
                                  </p:childTnLst>
                                </p:cTn>
                              </p:par>
                            </p:childTnLst>
                          </p:cTn>
                        </p:par>
                        <p:par>
                          <p:cTn id="44" fill="hold">
                            <p:stCondLst>
                              <p:cond delay="5000"/>
                            </p:stCondLst>
                            <p:childTnLst>
                              <p:par>
                                <p:cTn id="45" presetID="12" presetClass="entr" presetSubtype="2" fill="hold" grpId="0" nodeType="afterEffect">
                                  <p:stCondLst>
                                    <p:cond delay="0"/>
                                  </p:stCondLst>
                                  <p:childTnLst>
                                    <p:set>
                                      <p:cBhvr>
                                        <p:cTn id="46" dur="1" fill="hold">
                                          <p:stCondLst>
                                            <p:cond delay="0"/>
                                          </p:stCondLst>
                                        </p:cTn>
                                        <p:tgtEl>
                                          <p:spTgt spid="3">
                                            <p:txEl>
                                              <p:pRg st="16" end="16"/>
                                            </p:txEl>
                                          </p:spTgt>
                                        </p:tgtEl>
                                        <p:attrNameLst>
                                          <p:attrName>style.visibility</p:attrName>
                                        </p:attrNameLst>
                                      </p:cBhvr>
                                      <p:to>
                                        <p:strVal val="visible"/>
                                      </p:to>
                                    </p:set>
                                    <p:animEffect transition="in" filter="slide(fromRight)">
                                      <p:cBhvr>
                                        <p:cTn id="47" dur="500"/>
                                        <p:tgtEl>
                                          <p:spTgt spid="3">
                                            <p:txEl>
                                              <p:pRg st="16" end="16"/>
                                            </p:txEl>
                                          </p:spTgt>
                                        </p:tgtEl>
                                      </p:cBhvr>
                                    </p:animEffect>
                                  </p:childTnLst>
                                </p:cTn>
                              </p:par>
                            </p:childTnLst>
                          </p:cTn>
                        </p:par>
                        <p:par>
                          <p:cTn id="48" fill="hold">
                            <p:stCondLst>
                              <p:cond delay="5500"/>
                            </p:stCondLst>
                            <p:childTnLst>
                              <p:par>
                                <p:cTn id="49" presetID="12" presetClass="entr" presetSubtype="2" fill="hold" grpId="0" nodeType="afterEffect">
                                  <p:stCondLst>
                                    <p:cond delay="0"/>
                                  </p:stCondLst>
                                  <p:childTnLst>
                                    <p:set>
                                      <p:cBhvr>
                                        <p:cTn id="50" dur="1" fill="hold">
                                          <p:stCondLst>
                                            <p:cond delay="0"/>
                                          </p:stCondLst>
                                        </p:cTn>
                                        <p:tgtEl>
                                          <p:spTgt spid="3">
                                            <p:txEl>
                                              <p:pRg st="18" end="18"/>
                                            </p:txEl>
                                          </p:spTgt>
                                        </p:tgtEl>
                                        <p:attrNameLst>
                                          <p:attrName>style.visibility</p:attrName>
                                        </p:attrNameLst>
                                      </p:cBhvr>
                                      <p:to>
                                        <p:strVal val="visible"/>
                                      </p:to>
                                    </p:set>
                                    <p:animEffect transition="in" filter="slide(fromRight)">
                                      <p:cBhvr>
                                        <p:cTn id="51" dur="500"/>
                                        <p:tgtEl>
                                          <p:spTgt spid="3">
                                            <p:txEl>
                                              <p:pRg st="18" end="1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p:txBody>
          <a:bodyPr/>
          <a:lstStyle/>
          <a:p>
            <a:r>
              <a:rPr lang="en-NZ" smtClean="0"/>
              <a:t>          Special Thanks To!!!!</a:t>
            </a:r>
          </a:p>
        </p:txBody>
      </p:sp>
      <p:sp>
        <p:nvSpPr>
          <p:cNvPr id="3" name="Content Placeholder 2"/>
          <p:cNvSpPr>
            <a:spLocks noGrp="1"/>
          </p:cNvSpPr>
          <p:nvPr>
            <p:ph idx="1"/>
          </p:nvPr>
        </p:nvSpPr>
        <p:spPr>
          <a:xfrm>
            <a:off x="457200" y="1935480"/>
            <a:ext cx="8229600" cy="4389120"/>
          </a:xfrm>
        </p:spPr>
        <p:txBody>
          <a:bodyP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marL="274320" indent="-274320" algn="ctr" fontAlgn="auto">
              <a:spcAft>
                <a:spcPts val="0"/>
              </a:spcAft>
              <a:buClr>
                <a:schemeClr val="accent3"/>
              </a:buClr>
              <a:buFont typeface="Wingdings 2"/>
              <a:buNone/>
              <a:defRPr/>
            </a:pPr>
            <a:r>
              <a:rPr lang="en-NZ"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My Mum</a:t>
            </a:r>
          </a:p>
          <a:p>
            <a:pPr marL="274320" indent="-274320" algn="ctr" fontAlgn="auto">
              <a:spcAft>
                <a:spcPts val="0"/>
              </a:spcAft>
              <a:buClr>
                <a:schemeClr val="accent3"/>
              </a:buClr>
              <a:buFont typeface="Wingdings 2"/>
              <a:buNone/>
              <a:defRPr/>
            </a:pPr>
            <a:r>
              <a:rPr lang="en-NZ"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Google</a:t>
            </a:r>
          </a:p>
          <a:p>
            <a:pPr marL="274320" indent="-274320" algn="ctr" fontAlgn="auto">
              <a:spcAft>
                <a:spcPts val="0"/>
              </a:spcAft>
              <a:buClr>
                <a:schemeClr val="accent3"/>
              </a:buClr>
              <a:buFont typeface="Wingdings 2"/>
              <a:buNone/>
              <a:defRPr/>
            </a:pPr>
            <a:r>
              <a:rPr lang="en-NZ"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6g 3D Modals</a:t>
            </a:r>
          </a:p>
          <a:p>
            <a:pPr marL="274320" indent="-274320" algn="ctr" fontAlgn="auto">
              <a:spcAft>
                <a:spcPts val="0"/>
              </a:spcAft>
              <a:buClr>
                <a:schemeClr val="accent3"/>
              </a:buClr>
              <a:buFont typeface="Wingdings 2"/>
              <a:buNone/>
              <a:defRPr/>
            </a:pPr>
            <a:r>
              <a:rPr lang="en-NZ"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Mz Poole</a:t>
            </a:r>
          </a:p>
          <a:p>
            <a:pPr marL="274320" indent="-274320" algn="ctr" fontAlgn="auto">
              <a:spcAft>
                <a:spcPts val="0"/>
              </a:spcAft>
              <a:buClr>
                <a:schemeClr val="accent3"/>
              </a:buClr>
              <a:buFont typeface="Wingdings 2"/>
              <a:buNone/>
              <a:defRPr/>
            </a:pPr>
            <a:r>
              <a:rPr lang="en-NZ"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6g Class Mates</a:t>
            </a:r>
          </a:p>
          <a:p>
            <a:pPr marL="274320" indent="-274320" algn="ctr" fontAlgn="auto">
              <a:spcAft>
                <a:spcPts val="0"/>
              </a:spcAft>
              <a:buClr>
                <a:schemeClr val="accent3"/>
              </a:buClr>
              <a:buFont typeface="Wingdings 2"/>
              <a:buNone/>
              <a:defRPr/>
            </a:pPr>
            <a:endParaRPr lang="en-NZ"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5" name="Rectangle 4"/>
          <p:cNvSpPr/>
          <p:nvPr/>
        </p:nvSpPr>
        <p:spPr>
          <a:xfrm>
            <a:off x="320218" y="5517232"/>
            <a:ext cx="7847598" cy="923330"/>
          </a:xfrm>
          <a:prstGeom prst="rect">
            <a:avLst/>
          </a:prstGeom>
          <a:noFill/>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fontAlgn="auto">
              <a:spcBef>
                <a:spcPts val="0"/>
              </a:spcBef>
              <a:spcAft>
                <a:spcPts val="0"/>
              </a:spcAft>
              <a:defRPr/>
            </a:pPr>
            <a:r>
              <a:rPr lang="en-US"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cs typeface="+mn-cs"/>
              </a:rPr>
              <a:t>Thanks For Your Help!!!</a:t>
            </a:r>
            <a:endParaRPr lang="en-US"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cs typeface="+mn-cs"/>
            </a:endParaRPr>
          </a:p>
        </p:txBody>
      </p:sp>
      <p:pic>
        <p:nvPicPr>
          <p:cNvPr id="24580" name="Picture 2" descr="C:\Documents and Settings\Helen\Local Settings\Temporary Internet Files\Content.IE5\UOU2AJD8\MC900423171[1].wmf"/>
          <p:cNvPicPr>
            <a:picLocks noChangeAspect="1" noChangeArrowheads="1"/>
          </p:cNvPicPr>
          <p:nvPr/>
        </p:nvPicPr>
        <p:blipFill>
          <a:blip r:embed="rId3"/>
          <a:srcRect/>
          <a:stretch>
            <a:fillRect/>
          </a:stretch>
        </p:blipFill>
        <p:spPr bwMode="auto">
          <a:xfrm>
            <a:off x="6443663" y="2420938"/>
            <a:ext cx="1828800" cy="1827212"/>
          </a:xfrm>
          <a:prstGeom prst="rect">
            <a:avLst/>
          </a:prstGeom>
          <a:noFill/>
          <a:ln w="9525">
            <a:noFill/>
            <a:miter lim="800000"/>
            <a:headEnd/>
            <a:tailEnd/>
          </a:ln>
        </p:spPr>
      </p:pic>
      <p:pic>
        <p:nvPicPr>
          <p:cNvPr id="24581" name="Picture 3" descr="C:\Documents and Settings\Helen\Local Settings\Temporary Internet Files\Content.IE5\UOU2AJD8\MC900423171[1].wmf"/>
          <p:cNvPicPr>
            <a:picLocks noChangeAspect="1" noChangeArrowheads="1"/>
          </p:cNvPicPr>
          <p:nvPr/>
        </p:nvPicPr>
        <p:blipFill>
          <a:blip r:embed="rId3"/>
          <a:srcRect/>
          <a:stretch>
            <a:fillRect/>
          </a:stretch>
        </p:blipFill>
        <p:spPr bwMode="auto">
          <a:xfrm>
            <a:off x="827088" y="2349500"/>
            <a:ext cx="1828800" cy="1827213"/>
          </a:xfrm>
          <a:prstGeom prst="rect">
            <a:avLst/>
          </a:prstGeom>
          <a:noFill/>
          <a:ln w="9525">
            <a:noFill/>
            <a:miter lim="800000"/>
            <a:headEnd/>
            <a:tailEnd/>
          </a:ln>
        </p:spPr>
      </p:pic>
    </p:spTree>
  </p:cSld>
  <p:clrMapOvr>
    <a:masterClrMapping/>
  </p:clrMapOvr>
  <p:transition>
    <p:sndAc>
      <p:stSnd loop="1">
        <p:snd r:embed="rId2" name="applause.wav"/>
      </p:stSnd>
    </p:sndAc>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2.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docProps/app.xml><?xml version="1.0" encoding="utf-8"?>
<Properties xmlns="http://schemas.openxmlformats.org/officeDocument/2006/extended-properties" xmlns:vt="http://schemas.openxmlformats.org/officeDocument/2006/docPropsVTypes">
  <Template>Flow</Template>
  <TotalTime>233</TotalTime>
  <Words>517</Words>
  <Application>Microsoft Office PowerPoint</Application>
  <PresentationFormat>On-screen Show (4:3)</PresentationFormat>
  <Paragraphs>49</Paragraphs>
  <Slides>9</Slides>
  <Notes>2</Notes>
  <HiddenSlides>0</HiddenSlides>
  <MMClips>0</MMClips>
  <ScaleCrop>false</ScaleCrop>
  <HeadingPairs>
    <vt:vector size="6" baseType="variant">
      <vt:variant>
        <vt:lpstr>Fonts Used</vt:lpstr>
      </vt:variant>
      <vt:variant>
        <vt:i4>5</vt:i4>
      </vt:variant>
      <vt:variant>
        <vt:lpstr>Design Template</vt:lpstr>
      </vt:variant>
      <vt:variant>
        <vt:i4>4</vt:i4>
      </vt:variant>
      <vt:variant>
        <vt:lpstr>Slide Titles</vt:lpstr>
      </vt:variant>
      <vt:variant>
        <vt:i4>9</vt:i4>
      </vt:variant>
    </vt:vector>
  </HeadingPairs>
  <TitlesOfParts>
    <vt:vector size="18" baseType="lpstr">
      <vt:lpstr>Constantia</vt:lpstr>
      <vt:lpstr>Arial</vt:lpstr>
      <vt:lpstr>Calibri</vt:lpstr>
      <vt:lpstr>Wingdings 2</vt:lpstr>
      <vt:lpstr>Times New Roman</vt:lpstr>
      <vt:lpstr>Flow</vt:lpstr>
      <vt:lpstr>Flow</vt:lpstr>
      <vt:lpstr>Flow</vt:lpstr>
      <vt:lpstr>Flow</vt:lpstr>
      <vt:lpstr>Slide 1</vt:lpstr>
      <vt:lpstr>Slide 2</vt:lpstr>
      <vt:lpstr>Why is it Leaning???</vt:lpstr>
      <vt:lpstr>Why Is It Famous???</vt:lpstr>
      <vt:lpstr>                     History</vt:lpstr>
      <vt:lpstr>                        Dimensions</vt:lpstr>
      <vt:lpstr>            Interesting Facts!!!</vt:lpstr>
      <vt:lpstr>Information Found On</vt:lpstr>
      <vt:lpstr>          Special Thanks To!!!!</vt:lpstr>
    </vt:vector>
  </TitlesOfParts>
  <Company>N/A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Leaning Tower Of Pisa</dc:title>
  <dc:creator>Childs</dc:creator>
  <cp:lastModifiedBy>waka</cp:lastModifiedBy>
  <cp:revision>41</cp:revision>
  <dcterms:created xsi:type="dcterms:W3CDTF">2011-07-06T06:55:00Z</dcterms:created>
  <dcterms:modified xsi:type="dcterms:W3CDTF">2011-08-18T23:36:15Z</dcterms:modified>
</cp:coreProperties>
</file>